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handoutMasterIdLst>
    <p:handoutMasterId r:id="rId53"/>
  </p:handoutMasterIdLst>
  <p:sldIdLst>
    <p:sldId id="384" r:id="rId2"/>
    <p:sldId id="448" r:id="rId3"/>
    <p:sldId id="450" r:id="rId4"/>
    <p:sldId id="451" r:id="rId5"/>
    <p:sldId id="454" r:id="rId6"/>
    <p:sldId id="455" r:id="rId7"/>
    <p:sldId id="490" r:id="rId8"/>
    <p:sldId id="457" r:id="rId9"/>
    <p:sldId id="449" r:id="rId10"/>
    <p:sldId id="437" r:id="rId11"/>
    <p:sldId id="438" r:id="rId12"/>
    <p:sldId id="458" r:id="rId13"/>
    <p:sldId id="491" r:id="rId14"/>
    <p:sldId id="477" r:id="rId15"/>
    <p:sldId id="469" r:id="rId16"/>
    <p:sldId id="471" r:id="rId17"/>
    <p:sldId id="492" r:id="rId18"/>
    <p:sldId id="468" r:id="rId19"/>
    <p:sldId id="493" r:id="rId20"/>
    <p:sldId id="494" r:id="rId21"/>
    <p:sldId id="495" r:id="rId22"/>
    <p:sldId id="472" r:id="rId23"/>
    <p:sldId id="473" r:id="rId24"/>
    <p:sldId id="474" r:id="rId25"/>
    <p:sldId id="260" r:id="rId26"/>
    <p:sldId id="488" r:id="rId27"/>
    <p:sldId id="487" r:id="rId28"/>
    <p:sldId id="461" r:id="rId29"/>
    <p:sldId id="476" r:id="rId30"/>
    <p:sldId id="500" r:id="rId31"/>
    <p:sldId id="475" r:id="rId32"/>
    <p:sldId id="462" r:id="rId33"/>
    <p:sldId id="496" r:id="rId34"/>
    <p:sldId id="484" r:id="rId35"/>
    <p:sldId id="497" r:id="rId36"/>
    <p:sldId id="467" r:id="rId37"/>
    <p:sldId id="498" r:id="rId38"/>
    <p:sldId id="464" r:id="rId39"/>
    <p:sldId id="465" r:id="rId40"/>
    <p:sldId id="499" r:id="rId41"/>
    <p:sldId id="466" r:id="rId42"/>
    <p:sldId id="453" r:id="rId43"/>
    <p:sldId id="339" r:id="rId44"/>
    <p:sldId id="485" r:id="rId45"/>
    <p:sldId id="489" r:id="rId46"/>
    <p:sldId id="431" r:id="rId47"/>
    <p:sldId id="388" r:id="rId48"/>
    <p:sldId id="434" r:id="rId49"/>
    <p:sldId id="435" r:id="rId50"/>
    <p:sldId id="436" r:id="rId51"/>
  </p:sldIdLst>
  <p:sldSz cx="9144000" cy="6858000" type="screen4x3"/>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3127">
          <p15:clr>
            <a:srgbClr val="A4A3A4"/>
          </p15:clr>
        </p15:guide>
        <p15:guide id="4"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72175"/>
    <a:srgbClr val="5E8A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6B18B3-8B0B-4C67-AFAD-1880BD989320}" v="2927" dt="2020-10-19T10:56:28.7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44" autoAdjust="0"/>
    <p:restoredTop sz="99361" autoAdjust="0"/>
  </p:normalViewPr>
  <p:slideViewPr>
    <p:cSldViewPr snapToGrid="0" snapToObjects="1" showGuides="1">
      <p:cViewPr varScale="1">
        <p:scale>
          <a:sx n="78" d="100"/>
          <a:sy n="78" d="100"/>
        </p:scale>
        <p:origin x="1620" y="108"/>
      </p:cViewPr>
      <p:guideLst>
        <p:guide orient="horz" pos="2160"/>
        <p:guide pos="2880"/>
      </p:guideLst>
    </p:cSldViewPr>
  </p:slideViewPr>
  <p:notesTextViewPr>
    <p:cViewPr>
      <p:scale>
        <a:sx n="3" d="2"/>
        <a:sy n="3" d="2"/>
      </p:scale>
      <p:origin x="0" y="0"/>
    </p:cViewPr>
  </p:notesTextViewPr>
  <p:sorterViewPr>
    <p:cViewPr>
      <p:scale>
        <a:sx n="100" d="100"/>
        <a:sy n="100" d="100"/>
      </p:scale>
      <p:origin x="0" y="3160"/>
    </p:cViewPr>
  </p:sorterViewPr>
  <p:notesViewPr>
    <p:cSldViewPr snapToGrid="0" snapToObjects="1">
      <p:cViewPr varScale="1">
        <p:scale>
          <a:sx n="44" d="100"/>
          <a:sy n="44" d="100"/>
        </p:scale>
        <p:origin x="-2610" y="-102"/>
      </p:cViewPr>
      <p:guideLst>
        <p:guide orient="horz" pos="2880"/>
        <p:guide pos="2160"/>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r Thorpe" userId="34f01415-5c27-484f-b803-1ec89ee168f3" providerId="ADAL" clId="{5B6B18B3-8B0B-4C67-AFAD-1880BD989320}"/>
    <pc:docChg chg="undo custSel addSld delSld modSld sldOrd">
      <pc:chgData name="Peter Thorpe" userId="34f01415-5c27-484f-b803-1ec89ee168f3" providerId="ADAL" clId="{5B6B18B3-8B0B-4C67-AFAD-1880BD989320}" dt="2020-10-19T10:56:44.525" v="11683" actId="14100"/>
      <pc:docMkLst>
        <pc:docMk/>
      </pc:docMkLst>
      <pc:sldChg chg="addSp delSp modSp add ord">
        <pc:chgData name="Peter Thorpe" userId="34f01415-5c27-484f-b803-1ec89ee168f3" providerId="ADAL" clId="{5B6B18B3-8B0B-4C67-AFAD-1880BD989320}" dt="2020-10-19T10:52:08.730" v="11551" actId="20577"/>
        <pc:sldMkLst>
          <pc:docMk/>
          <pc:sldMk cId="2237653361" sldId="260"/>
        </pc:sldMkLst>
        <pc:spChg chg="mod">
          <ac:chgData name="Peter Thorpe" userId="34f01415-5c27-484f-b803-1ec89ee168f3" providerId="ADAL" clId="{5B6B18B3-8B0B-4C67-AFAD-1880BD989320}" dt="2020-10-13T14:19:28.438" v="10038" actId="1076"/>
          <ac:spMkLst>
            <pc:docMk/>
            <pc:sldMk cId="2237653361" sldId="260"/>
            <ac:spMk id="2" creationId="{00000000-0000-0000-0000-000000000000}"/>
          </ac:spMkLst>
        </pc:spChg>
        <pc:spChg chg="mod">
          <ac:chgData name="Peter Thorpe" userId="34f01415-5c27-484f-b803-1ec89ee168f3" providerId="ADAL" clId="{5B6B18B3-8B0B-4C67-AFAD-1880BD989320}" dt="2020-10-13T14:19:05.906" v="10029" actId="1036"/>
          <ac:spMkLst>
            <pc:docMk/>
            <pc:sldMk cId="2237653361" sldId="260"/>
            <ac:spMk id="3" creationId="{00000000-0000-0000-0000-000000000000}"/>
          </ac:spMkLst>
        </pc:spChg>
        <pc:spChg chg="mod">
          <ac:chgData name="Peter Thorpe" userId="34f01415-5c27-484f-b803-1ec89ee168f3" providerId="ADAL" clId="{5B6B18B3-8B0B-4C67-AFAD-1880BD989320}" dt="2020-10-13T14:19:05.906" v="10029" actId="1036"/>
          <ac:spMkLst>
            <pc:docMk/>
            <pc:sldMk cId="2237653361" sldId="260"/>
            <ac:spMk id="6" creationId="{00000000-0000-0000-0000-000000000000}"/>
          </ac:spMkLst>
        </pc:spChg>
        <pc:spChg chg="add del mod">
          <ac:chgData name="Peter Thorpe" userId="34f01415-5c27-484f-b803-1ec89ee168f3" providerId="ADAL" clId="{5B6B18B3-8B0B-4C67-AFAD-1880BD989320}" dt="2020-10-13T14:18:56.306" v="9969"/>
          <ac:spMkLst>
            <pc:docMk/>
            <pc:sldMk cId="2237653361" sldId="260"/>
            <ac:spMk id="18" creationId="{DA838902-70EA-40E3-94BF-650933F37FFA}"/>
          </ac:spMkLst>
        </pc:spChg>
        <pc:spChg chg="add mod">
          <ac:chgData name="Peter Thorpe" userId="34f01415-5c27-484f-b803-1ec89ee168f3" providerId="ADAL" clId="{5B6B18B3-8B0B-4C67-AFAD-1880BD989320}" dt="2020-10-19T10:52:08.730" v="11551" actId="20577"/>
          <ac:spMkLst>
            <pc:docMk/>
            <pc:sldMk cId="2237653361" sldId="260"/>
            <ac:spMk id="20" creationId="{606A6E44-C72A-4C1B-BEDF-0F69D849A783}"/>
          </ac:spMkLst>
        </pc:spChg>
        <pc:grpChg chg="del mod">
          <ac:chgData name="Peter Thorpe" userId="34f01415-5c27-484f-b803-1ec89ee168f3" providerId="ADAL" clId="{5B6B18B3-8B0B-4C67-AFAD-1880BD989320}" dt="2020-10-13T14:19:12.471" v="10032" actId="478"/>
          <ac:grpSpMkLst>
            <pc:docMk/>
            <pc:sldMk cId="2237653361" sldId="260"/>
            <ac:grpSpMk id="7" creationId="{00000000-0000-0000-0000-000000000000}"/>
          </ac:grpSpMkLst>
        </pc:grpChg>
        <pc:grpChg chg="mod">
          <ac:chgData name="Peter Thorpe" userId="34f01415-5c27-484f-b803-1ec89ee168f3" providerId="ADAL" clId="{5B6B18B3-8B0B-4C67-AFAD-1880BD989320}" dt="2020-10-13T14:19:05.906" v="10029" actId="1036"/>
          <ac:grpSpMkLst>
            <pc:docMk/>
            <pc:sldMk cId="2237653361" sldId="260"/>
            <ac:grpSpMk id="12" creationId="{00000000-0000-0000-0000-000000000000}"/>
          </ac:grpSpMkLst>
        </pc:grpChg>
        <pc:grpChg chg="mod">
          <ac:chgData name="Peter Thorpe" userId="34f01415-5c27-484f-b803-1ec89ee168f3" providerId="ADAL" clId="{5B6B18B3-8B0B-4C67-AFAD-1880BD989320}" dt="2020-10-13T14:19:05.906" v="10029" actId="1036"/>
          <ac:grpSpMkLst>
            <pc:docMk/>
            <pc:sldMk cId="2237653361" sldId="260"/>
            <ac:grpSpMk id="19" creationId="{00000000-0000-0000-0000-000000000000}"/>
          </ac:grpSpMkLst>
        </pc:grpChg>
        <pc:picChg chg="mod">
          <ac:chgData name="Peter Thorpe" userId="34f01415-5c27-484f-b803-1ec89ee168f3" providerId="ADAL" clId="{5B6B18B3-8B0B-4C67-AFAD-1880BD989320}" dt="2020-10-13T14:19:05.906" v="10029" actId="1036"/>
          <ac:picMkLst>
            <pc:docMk/>
            <pc:sldMk cId="2237653361" sldId="260"/>
            <ac:picMk id="4100" creationId="{00000000-0000-0000-0000-000000000000}"/>
          </ac:picMkLst>
        </pc:picChg>
        <pc:cxnChg chg="mod">
          <ac:chgData name="Peter Thorpe" userId="34f01415-5c27-484f-b803-1ec89ee168f3" providerId="ADAL" clId="{5B6B18B3-8B0B-4C67-AFAD-1880BD989320}" dt="2020-10-13T14:19:05.906" v="10029" actId="1036"/>
          <ac:cxnSpMkLst>
            <pc:docMk/>
            <pc:sldMk cId="2237653361" sldId="260"/>
            <ac:cxnSpMk id="5" creationId="{00000000-0000-0000-0000-000000000000}"/>
          </ac:cxnSpMkLst>
        </pc:cxnChg>
      </pc:sldChg>
      <pc:sldChg chg="add del">
        <pc:chgData name="Peter Thorpe" userId="34f01415-5c27-484f-b803-1ec89ee168f3" providerId="ADAL" clId="{5B6B18B3-8B0B-4C67-AFAD-1880BD989320}" dt="2020-10-13T14:21:28.562" v="10060" actId="2696"/>
        <pc:sldMkLst>
          <pc:docMk/>
          <pc:sldMk cId="2936941792" sldId="296"/>
        </pc:sldMkLst>
      </pc:sldChg>
      <pc:sldChg chg="addSp modSp add setBg">
        <pc:chgData name="Peter Thorpe" userId="34f01415-5c27-484f-b803-1ec89ee168f3" providerId="ADAL" clId="{5B6B18B3-8B0B-4C67-AFAD-1880BD989320}" dt="2020-10-05T13:34:02.870" v="9404" actId="20577"/>
        <pc:sldMkLst>
          <pc:docMk/>
          <pc:sldMk cId="1975151839" sldId="339"/>
        </pc:sldMkLst>
        <pc:spChg chg="mod">
          <ac:chgData name="Peter Thorpe" userId="34f01415-5c27-484f-b803-1ec89ee168f3" providerId="ADAL" clId="{5B6B18B3-8B0B-4C67-AFAD-1880BD989320}" dt="2020-10-05T13:34:02.870" v="9404" actId="20577"/>
          <ac:spMkLst>
            <pc:docMk/>
            <pc:sldMk cId="1975151839" sldId="339"/>
            <ac:spMk id="2" creationId="{00000000-0000-0000-0000-000000000000}"/>
          </ac:spMkLst>
        </pc:spChg>
        <pc:spChg chg="add mod">
          <ac:chgData name="Peter Thorpe" userId="34f01415-5c27-484f-b803-1ec89ee168f3" providerId="ADAL" clId="{5B6B18B3-8B0B-4C67-AFAD-1880BD989320}" dt="2020-10-05T13:33:41.186" v="9370" actId="20577"/>
          <ac:spMkLst>
            <pc:docMk/>
            <pc:sldMk cId="1975151839" sldId="339"/>
            <ac:spMk id="3" creationId="{26B1D1FB-5266-49A5-B3C3-4BEC25B757A8}"/>
          </ac:spMkLst>
        </pc:spChg>
        <pc:cxnChg chg="add mod">
          <ac:chgData name="Peter Thorpe" userId="34f01415-5c27-484f-b803-1ec89ee168f3" providerId="ADAL" clId="{5B6B18B3-8B0B-4C67-AFAD-1880BD989320}" dt="2020-10-05T13:33:46.917" v="9371" actId="11529"/>
          <ac:cxnSpMkLst>
            <pc:docMk/>
            <pc:sldMk cId="1975151839" sldId="339"/>
            <ac:cxnSpMk id="5" creationId="{5C9DA39C-463F-4D97-942E-07402807D7AB}"/>
          </ac:cxnSpMkLst>
        </pc:cxnChg>
      </pc:sldChg>
      <pc:sldChg chg="add del">
        <pc:chgData name="Peter Thorpe" userId="34f01415-5c27-484f-b803-1ec89ee168f3" providerId="ADAL" clId="{5B6B18B3-8B0B-4C67-AFAD-1880BD989320}" dt="2020-10-02T12:02:50.934" v="7041" actId="2696"/>
        <pc:sldMkLst>
          <pc:docMk/>
          <pc:sldMk cId="4252176494" sldId="347"/>
        </pc:sldMkLst>
      </pc:sldChg>
      <pc:sldChg chg="addSp modSp add del">
        <pc:chgData name="Peter Thorpe" userId="34f01415-5c27-484f-b803-1ec89ee168f3" providerId="ADAL" clId="{5B6B18B3-8B0B-4C67-AFAD-1880BD989320}" dt="2020-10-02T12:02:46.164" v="7040" actId="2696"/>
        <pc:sldMkLst>
          <pc:docMk/>
          <pc:sldMk cId="187461097" sldId="348"/>
        </pc:sldMkLst>
        <pc:spChg chg="add mod">
          <ac:chgData name="Peter Thorpe" userId="34f01415-5c27-484f-b803-1ec89ee168f3" providerId="ADAL" clId="{5B6B18B3-8B0B-4C67-AFAD-1880BD989320}" dt="2020-10-02T12:02:22.216" v="7035" actId="27636"/>
          <ac:spMkLst>
            <pc:docMk/>
            <pc:sldMk cId="187461097" sldId="348"/>
            <ac:spMk id="6" creationId="{48262B93-B3BD-4745-B185-2BDB5634358E}"/>
          </ac:spMkLst>
        </pc:spChg>
      </pc:sldChg>
      <pc:sldChg chg="modSp">
        <pc:chgData name="Peter Thorpe" userId="34f01415-5c27-484f-b803-1ec89ee168f3" providerId="ADAL" clId="{5B6B18B3-8B0B-4C67-AFAD-1880BD989320}" dt="2020-10-01T13:58:18.360" v="45" actId="20577"/>
        <pc:sldMkLst>
          <pc:docMk/>
          <pc:sldMk cId="53163027" sldId="384"/>
        </pc:sldMkLst>
        <pc:spChg chg="mod">
          <ac:chgData name="Peter Thorpe" userId="34f01415-5c27-484f-b803-1ec89ee168f3" providerId="ADAL" clId="{5B6B18B3-8B0B-4C67-AFAD-1880BD989320}" dt="2020-10-01T13:58:18.360" v="45" actId="20577"/>
          <ac:spMkLst>
            <pc:docMk/>
            <pc:sldMk cId="53163027" sldId="384"/>
            <ac:spMk id="2" creationId="{00000000-0000-0000-0000-000000000000}"/>
          </ac:spMkLst>
        </pc:spChg>
      </pc:sldChg>
      <pc:sldChg chg="delSp modSp add del">
        <pc:chgData name="Peter Thorpe" userId="34f01415-5c27-484f-b803-1ec89ee168f3" providerId="ADAL" clId="{5B6B18B3-8B0B-4C67-AFAD-1880BD989320}" dt="2020-10-19T10:16:33.126" v="10172" actId="478"/>
        <pc:sldMkLst>
          <pc:docMk/>
          <pc:sldMk cId="1428217101" sldId="388"/>
        </pc:sldMkLst>
        <pc:spChg chg="del">
          <ac:chgData name="Peter Thorpe" userId="34f01415-5c27-484f-b803-1ec89ee168f3" providerId="ADAL" clId="{5B6B18B3-8B0B-4C67-AFAD-1880BD989320}" dt="2020-10-19T10:16:33.126" v="10172" actId="478"/>
          <ac:spMkLst>
            <pc:docMk/>
            <pc:sldMk cId="1428217101" sldId="388"/>
            <ac:spMk id="3" creationId="{EF21B824-3039-4FF7-82C1-FB8B8794D13F}"/>
          </ac:spMkLst>
        </pc:spChg>
        <pc:spChg chg="mod">
          <ac:chgData name="Peter Thorpe" userId="34f01415-5c27-484f-b803-1ec89ee168f3" providerId="ADAL" clId="{5B6B18B3-8B0B-4C67-AFAD-1880BD989320}" dt="2020-10-19T10:15:30.117" v="10118" actId="14100"/>
          <ac:spMkLst>
            <pc:docMk/>
            <pc:sldMk cId="1428217101" sldId="388"/>
            <ac:spMk id="7" creationId="{C607CE5C-6FE4-4B68-BEA8-810AA143A787}"/>
          </ac:spMkLst>
        </pc:spChg>
        <pc:picChg chg="mod">
          <ac:chgData name="Peter Thorpe" userId="34f01415-5c27-484f-b803-1ec89ee168f3" providerId="ADAL" clId="{5B6B18B3-8B0B-4C67-AFAD-1880BD989320}" dt="2020-10-19T10:16:31.267" v="10171" actId="1076"/>
          <ac:picMkLst>
            <pc:docMk/>
            <pc:sldMk cId="1428217101" sldId="388"/>
            <ac:picMk id="5" creationId="{3932CFB4-38A6-487D-A315-416E0F8E2A70}"/>
          </ac:picMkLst>
        </pc:picChg>
      </pc:sldChg>
      <pc:sldChg chg="add">
        <pc:chgData name="Peter Thorpe" userId="34f01415-5c27-484f-b803-1ec89ee168f3" providerId="ADAL" clId="{5B6B18B3-8B0B-4C67-AFAD-1880BD989320}" dt="2020-10-19T10:14:56.380" v="10113"/>
        <pc:sldMkLst>
          <pc:docMk/>
          <pc:sldMk cId="1892108790" sldId="431"/>
        </pc:sldMkLst>
      </pc:sldChg>
      <pc:sldChg chg="del">
        <pc:chgData name="Peter Thorpe" userId="34f01415-5c27-484f-b803-1ec89ee168f3" providerId="ADAL" clId="{5B6B18B3-8B0B-4C67-AFAD-1880BD989320}" dt="2020-10-01T13:57:58.314" v="1" actId="2696"/>
        <pc:sldMkLst>
          <pc:docMk/>
          <pc:sldMk cId="2601971837" sldId="433"/>
        </pc:sldMkLst>
      </pc:sldChg>
      <pc:sldChg chg="modSp add">
        <pc:chgData name="Peter Thorpe" userId="34f01415-5c27-484f-b803-1ec89ee168f3" providerId="ADAL" clId="{5B6B18B3-8B0B-4C67-AFAD-1880BD989320}" dt="2020-10-19T10:17:02.410" v="10181" actId="20577"/>
        <pc:sldMkLst>
          <pc:docMk/>
          <pc:sldMk cId="1666750711" sldId="434"/>
        </pc:sldMkLst>
        <pc:spChg chg="mod">
          <ac:chgData name="Peter Thorpe" userId="34f01415-5c27-484f-b803-1ec89ee168f3" providerId="ADAL" clId="{5B6B18B3-8B0B-4C67-AFAD-1880BD989320}" dt="2020-10-19T10:17:02.410" v="10181" actId="20577"/>
          <ac:spMkLst>
            <pc:docMk/>
            <pc:sldMk cId="1666750711" sldId="434"/>
            <ac:spMk id="4" creationId="{00000000-0000-0000-0000-000000000000}"/>
          </ac:spMkLst>
        </pc:spChg>
        <pc:picChg chg="mod">
          <ac:chgData name="Peter Thorpe" userId="34f01415-5c27-484f-b803-1ec89ee168f3" providerId="ADAL" clId="{5B6B18B3-8B0B-4C67-AFAD-1880BD989320}" dt="2020-10-19T10:16:58.954" v="10173" actId="1076"/>
          <ac:picMkLst>
            <pc:docMk/>
            <pc:sldMk cId="1666750711" sldId="434"/>
            <ac:picMk id="3074" creationId="{13F45E56-5391-44AB-A45A-DC6C9D241905}"/>
          </ac:picMkLst>
        </pc:picChg>
      </pc:sldChg>
      <pc:sldChg chg="del">
        <pc:chgData name="Peter Thorpe" userId="34f01415-5c27-484f-b803-1ec89ee168f3" providerId="ADAL" clId="{5B6B18B3-8B0B-4C67-AFAD-1880BD989320}" dt="2020-10-01T13:57:58.359" v="6" actId="2696"/>
        <pc:sldMkLst>
          <pc:docMk/>
          <pc:sldMk cId="3723180142" sldId="434"/>
        </pc:sldMkLst>
      </pc:sldChg>
      <pc:sldChg chg="delSp modSp add">
        <pc:chgData name="Peter Thorpe" userId="34f01415-5c27-484f-b803-1ec89ee168f3" providerId="ADAL" clId="{5B6B18B3-8B0B-4C67-AFAD-1880BD989320}" dt="2020-10-19T10:17:14.683" v="10183" actId="14100"/>
        <pc:sldMkLst>
          <pc:docMk/>
          <pc:sldMk cId="531557203" sldId="435"/>
        </pc:sldMkLst>
        <pc:spChg chg="del">
          <ac:chgData name="Peter Thorpe" userId="34f01415-5c27-484f-b803-1ec89ee168f3" providerId="ADAL" clId="{5B6B18B3-8B0B-4C67-AFAD-1880BD989320}" dt="2020-10-19T10:15:48.789" v="10119" actId="478"/>
          <ac:spMkLst>
            <pc:docMk/>
            <pc:sldMk cId="531557203" sldId="435"/>
            <ac:spMk id="9" creationId="{E612932C-6A3D-4F82-86CE-23CEFD6AFE5F}"/>
          </ac:spMkLst>
        </pc:spChg>
        <pc:spChg chg="mod">
          <ac:chgData name="Peter Thorpe" userId="34f01415-5c27-484f-b803-1ec89ee168f3" providerId="ADAL" clId="{5B6B18B3-8B0B-4C67-AFAD-1880BD989320}" dt="2020-10-19T10:15:54.500" v="10122" actId="1076"/>
          <ac:spMkLst>
            <pc:docMk/>
            <pc:sldMk cId="531557203" sldId="435"/>
            <ac:spMk id="10" creationId="{69DB05ED-B257-4846-89DB-7C4134D81C4B}"/>
          </ac:spMkLst>
        </pc:spChg>
        <pc:picChg chg="mod">
          <ac:chgData name="Peter Thorpe" userId="34f01415-5c27-484f-b803-1ec89ee168f3" providerId="ADAL" clId="{5B6B18B3-8B0B-4C67-AFAD-1880BD989320}" dt="2020-10-19T10:17:14.683" v="10183" actId="14100"/>
          <ac:picMkLst>
            <pc:docMk/>
            <pc:sldMk cId="531557203" sldId="435"/>
            <ac:picMk id="4098" creationId="{475C5C12-2192-4142-8443-F80AE213977D}"/>
          </ac:picMkLst>
        </pc:picChg>
      </pc:sldChg>
      <pc:sldChg chg="add">
        <pc:chgData name="Peter Thorpe" userId="34f01415-5c27-484f-b803-1ec89ee168f3" providerId="ADAL" clId="{5B6B18B3-8B0B-4C67-AFAD-1880BD989320}" dt="2020-10-19T10:14:56.380" v="10113"/>
        <pc:sldMkLst>
          <pc:docMk/>
          <pc:sldMk cId="1644618441" sldId="436"/>
        </pc:sldMkLst>
      </pc:sldChg>
      <pc:sldChg chg="modSp add del">
        <pc:chgData name="Peter Thorpe" userId="34f01415-5c27-484f-b803-1ec89ee168f3" providerId="ADAL" clId="{5B6B18B3-8B0B-4C67-AFAD-1880BD989320}" dt="2020-10-19T10:22:26.766" v="10194" actId="2696"/>
        <pc:sldMkLst>
          <pc:docMk/>
          <pc:sldMk cId="1394566691" sldId="437"/>
        </pc:sldMkLst>
        <pc:picChg chg="mod">
          <ac:chgData name="Peter Thorpe" userId="34f01415-5c27-484f-b803-1ec89ee168f3" providerId="ADAL" clId="{5B6B18B3-8B0B-4C67-AFAD-1880BD989320}" dt="2020-10-19T10:20:37.484" v="10185" actId="14100"/>
          <ac:picMkLst>
            <pc:docMk/>
            <pc:sldMk cId="1394566691" sldId="437"/>
            <ac:picMk id="5124" creationId="{C24E7AC7-806E-4F93-85A4-79A6AC32DAC9}"/>
          </ac:picMkLst>
        </pc:picChg>
      </pc:sldChg>
      <pc:sldChg chg="addSp modSp add">
        <pc:chgData name="Peter Thorpe" userId="34f01415-5c27-484f-b803-1ec89ee168f3" providerId="ADAL" clId="{5B6B18B3-8B0B-4C67-AFAD-1880BD989320}" dt="2020-10-19T10:39:04.617" v="10318" actId="20577"/>
        <pc:sldMkLst>
          <pc:docMk/>
          <pc:sldMk cId="1729424006" sldId="437"/>
        </pc:sldMkLst>
        <pc:spChg chg="add">
          <ac:chgData name="Peter Thorpe" userId="34f01415-5c27-484f-b803-1ec89ee168f3" providerId="ADAL" clId="{5B6B18B3-8B0B-4C67-AFAD-1880BD989320}" dt="2020-10-19T10:23:12.242" v="10201"/>
          <ac:spMkLst>
            <pc:docMk/>
            <pc:sldMk cId="1729424006" sldId="437"/>
            <ac:spMk id="8" creationId="{9A0335B2-777D-4672-BFC2-D84FD347C419}"/>
          </ac:spMkLst>
        </pc:spChg>
        <pc:spChg chg="mod">
          <ac:chgData name="Peter Thorpe" userId="34f01415-5c27-484f-b803-1ec89ee168f3" providerId="ADAL" clId="{5B6B18B3-8B0B-4C67-AFAD-1880BD989320}" dt="2020-10-19T10:39:04.617" v="10318" actId="20577"/>
          <ac:spMkLst>
            <pc:docMk/>
            <pc:sldMk cId="1729424006" sldId="437"/>
            <ac:spMk id="9" creationId="{E612932C-6A3D-4F82-86CE-23CEFD6AFE5F}"/>
          </ac:spMkLst>
        </pc:spChg>
        <pc:cxnChg chg="add mod">
          <ac:chgData name="Peter Thorpe" userId="34f01415-5c27-484f-b803-1ec89ee168f3" providerId="ADAL" clId="{5B6B18B3-8B0B-4C67-AFAD-1880BD989320}" dt="2020-10-19T10:30:30.949" v="10232" actId="208"/>
          <ac:cxnSpMkLst>
            <pc:docMk/>
            <pc:sldMk cId="1729424006" sldId="437"/>
            <ac:cxnSpMk id="3" creationId="{DA9920F8-5D9A-48E5-945D-A1C99D5FAE8A}"/>
          </ac:cxnSpMkLst>
        </pc:cxnChg>
        <pc:cxnChg chg="add mod">
          <ac:chgData name="Peter Thorpe" userId="34f01415-5c27-484f-b803-1ec89ee168f3" providerId="ADAL" clId="{5B6B18B3-8B0B-4C67-AFAD-1880BD989320}" dt="2020-10-19T10:30:26.948" v="10231" actId="208"/>
          <ac:cxnSpMkLst>
            <pc:docMk/>
            <pc:sldMk cId="1729424006" sldId="437"/>
            <ac:cxnSpMk id="6" creationId="{73099995-3485-42AD-A793-76A9FD9C9B80}"/>
          </ac:cxnSpMkLst>
        </pc:cxnChg>
      </pc:sldChg>
      <pc:sldChg chg="modSp add del">
        <pc:chgData name="Peter Thorpe" userId="34f01415-5c27-484f-b803-1ec89ee168f3" providerId="ADAL" clId="{5B6B18B3-8B0B-4C67-AFAD-1880BD989320}" dt="2020-10-19T10:22:26.772" v="10195" actId="2696"/>
        <pc:sldMkLst>
          <pc:docMk/>
          <pc:sldMk cId="439872989" sldId="438"/>
        </pc:sldMkLst>
        <pc:spChg chg="mod">
          <ac:chgData name="Peter Thorpe" userId="34f01415-5c27-484f-b803-1ec89ee168f3" providerId="ADAL" clId="{5B6B18B3-8B0B-4C67-AFAD-1880BD989320}" dt="2020-10-19T10:21:56.380" v="10193" actId="1076"/>
          <ac:spMkLst>
            <pc:docMk/>
            <pc:sldMk cId="439872989" sldId="438"/>
            <ac:spMk id="2" creationId="{E6665132-865C-4048-A0FD-27723AE96759}"/>
          </ac:spMkLst>
        </pc:spChg>
        <pc:picChg chg="mod">
          <ac:chgData name="Peter Thorpe" userId="34f01415-5c27-484f-b803-1ec89ee168f3" providerId="ADAL" clId="{5B6B18B3-8B0B-4C67-AFAD-1880BD989320}" dt="2020-10-19T10:20:59.101" v="10186" actId="1076"/>
          <ac:picMkLst>
            <pc:docMk/>
            <pc:sldMk cId="439872989" sldId="438"/>
            <ac:picMk id="6146" creationId="{607B6D87-F9EB-476B-B9D5-934E213421E7}"/>
          </ac:picMkLst>
        </pc:picChg>
      </pc:sldChg>
      <pc:sldChg chg="add">
        <pc:chgData name="Peter Thorpe" userId="34f01415-5c27-484f-b803-1ec89ee168f3" providerId="ADAL" clId="{5B6B18B3-8B0B-4C67-AFAD-1880BD989320}" dt="2020-10-19T10:22:46.871" v="10196"/>
        <pc:sldMkLst>
          <pc:docMk/>
          <pc:sldMk cId="4144559870" sldId="438"/>
        </pc:sldMkLst>
      </pc:sldChg>
      <pc:sldChg chg="del">
        <pc:chgData name="Peter Thorpe" userId="34f01415-5c27-484f-b803-1ec89ee168f3" providerId="ADAL" clId="{5B6B18B3-8B0B-4C67-AFAD-1880BD989320}" dt="2020-10-01T13:57:58.377" v="8" actId="2696"/>
        <pc:sldMkLst>
          <pc:docMk/>
          <pc:sldMk cId="2631719842" sldId="440"/>
        </pc:sldMkLst>
      </pc:sldChg>
      <pc:sldChg chg="del">
        <pc:chgData name="Peter Thorpe" userId="34f01415-5c27-484f-b803-1ec89ee168f3" providerId="ADAL" clId="{5B6B18B3-8B0B-4C67-AFAD-1880BD989320}" dt="2020-10-01T13:57:58.304" v="0" actId="2696"/>
        <pc:sldMkLst>
          <pc:docMk/>
          <pc:sldMk cId="2924584380" sldId="441"/>
        </pc:sldMkLst>
      </pc:sldChg>
      <pc:sldChg chg="del">
        <pc:chgData name="Peter Thorpe" userId="34f01415-5c27-484f-b803-1ec89ee168f3" providerId="ADAL" clId="{5B6B18B3-8B0B-4C67-AFAD-1880BD989320}" dt="2020-10-01T13:57:58.326" v="2" actId="2696"/>
        <pc:sldMkLst>
          <pc:docMk/>
          <pc:sldMk cId="3214051100" sldId="443"/>
        </pc:sldMkLst>
      </pc:sldChg>
      <pc:sldChg chg="del">
        <pc:chgData name="Peter Thorpe" userId="34f01415-5c27-484f-b803-1ec89ee168f3" providerId="ADAL" clId="{5B6B18B3-8B0B-4C67-AFAD-1880BD989320}" dt="2020-10-01T13:57:58.351" v="5" actId="2696"/>
        <pc:sldMkLst>
          <pc:docMk/>
          <pc:sldMk cId="822251873" sldId="444"/>
        </pc:sldMkLst>
      </pc:sldChg>
      <pc:sldChg chg="del">
        <pc:chgData name="Peter Thorpe" userId="34f01415-5c27-484f-b803-1ec89ee168f3" providerId="ADAL" clId="{5B6B18B3-8B0B-4C67-AFAD-1880BD989320}" dt="2020-10-01T13:57:58.366" v="7" actId="2696"/>
        <pc:sldMkLst>
          <pc:docMk/>
          <pc:sldMk cId="4100731158" sldId="445"/>
        </pc:sldMkLst>
      </pc:sldChg>
      <pc:sldChg chg="del">
        <pc:chgData name="Peter Thorpe" userId="34f01415-5c27-484f-b803-1ec89ee168f3" providerId="ADAL" clId="{5B6B18B3-8B0B-4C67-AFAD-1880BD989320}" dt="2020-10-01T13:57:58.345" v="4" actId="2696"/>
        <pc:sldMkLst>
          <pc:docMk/>
          <pc:sldMk cId="315039016" sldId="446"/>
        </pc:sldMkLst>
      </pc:sldChg>
      <pc:sldChg chg="del">
        <pc:chgData name="Peter Thorpe" userId="34f01415-5c27-484f-b803-1ec89ee168f3" providerId="ADAL" clId="{5B6B18B3-8B0B-4C67-AFAD-1880BD989320}" dt="2020-10-01T13:57:58.336" v="3" actId="2696"/>
        <pc:sldMkLst>
          <pc:docMk/>
          <pc:sldMk cId="1211918782" sldId="447"/>
        </pc:sldMkLst>
      </pc:sldChg>
      <pc:sldChg chg="delSp modSp modAnim">
        <pc:chgData name="Peter Thorpe" userId="34f01415-5c27-484f-b803-1ec89ee168f3" providerId="ADAL" clId="{5B6B18B3-8B0B-4C67-AFAD-1880BD989320}" dt="2020-10-19T10:44:50.916" v="10956" actId="20577"/>
        <pc:sldMkLst>
          <pc:docMk/>
          <pc:sldMk cId="3295678168" sldId="448"/>
        </pc:sldMkLst>
        <pc:spChg chg="mod">
          <ac:chgData name="Peter Thorpe" userId="34f01415-5c27-484f-b803-1ec89ee168f3" providerId="ADAL" clId="{5B6B18B3-8B0B-4C67-AFAD-1880BD989320}" dt="2020-10-01T13:58:28.444" v="53" actId="20577"/>
          <ac:spMkLst>
            <pc:docMk/>
            <pc:sldMk cId="3295678168" sldId="448"/>
            <ac:spMk id="4" creationId="{00000000-0000-0000-0000-000000000000}"/>
          </ac:spMkLst>
        </pc:spChg>
        <pc:spChg chg="mod">
          <ac:chgData name="Peter Thorpe" userId="34f01415-5c27-484f-b803-1ec89ee168f3" providerId="ADAL" clId="{5B6B18B3-8B0B-4C67-AFAD-1880BD989320}" dt="2020-10-19T10:44:50.916" v="10956" actId="20577"/>
          <ac:spMkLst>
            <pc:docMk/>
            <pc:sldMk cId="3295678168" sldId="448"/>
            <ac:spMk id="9" creationId="{2649F7C4-5543-43B1-B592-C737A7308F45}"/>
          </ac:spMkLst>
        </pc:spChg>
        <pc:spChg chg="del">
          <ac:chgData name="Peter Thorpe" userId="34f01415-5c27-484f-b803-1ec89ee168f3" providerId="ADAL" clId="{5B6B18B3-8B0B-4C67-AFAD-1880BD989320}" dt="2020-10-01T13:59:09.791" v="136" actId="478"/>
          <ac:spMkLst>
            <pc:docMk/>
            <pc:sldMk cId="3295678168" sldId="448"/>
            <ac:spMk id="11" creationId="{0ABDF4AE-514F-4F6D-8DC9-9B1B969AAFC5}"/>
          </ac:spMkLst>
        </pc:spChg>
        <pc:picChg chg="del">
          <ac:chgData name="Peter Thorpe" userId="34f01415-5c27-484f-b803-1ec89ee168f3" providerId="ADAL" clId="{5B6B18B3-8B0B-4C67-AFAD-1880BD989320}" dt="2020-10-01T13:59:08.148" v="135" actId="478"/>
          <ac:picMkLst>
            <pc:docMk/>
            <pc:sldMk cId="3295678168" sldId="448"/>
            <ac:picMk id="10" creationId="{BF538797-F729-4A9B-B82E-C84BDC91C542}"/>
          </ac:picMkLst>
        </pc:picChg>
      </pc:sldChg>
      <pc:sldChg chg="addSp delSp modSp add delAnim modAnim">
        <pc:chgData name="Peter Thorpe" userId="34f01415-5c27-484f-b803-1ec89ee168f3" providerId="ADAL" clId="{5B6B18B3-8B0B-4C67-AFAD-1880BD989320}" dt="2020-10-19T10:38:51.311" v="10314" actId="20577"/>
        <pc:sldMkLst>
          <pc:docMk/>
          <pc:sldMk cId="3880179651" sldId="449"/>
        </pc:sldMkLst>
        <pc:spChg chg="add mod">
          <ac:chgData name="Peter Thorpe" userId="34f01415-5c27-484f-b803-1ec89ee168f3" providerId="ADAL" clId="{5B6B18B3-8B0B-4C67-AFAD-1880BD989320}" dt="2020-10-01T14:33:03.666" v="1750" actId="1076"/>
          <ac:spMkLst>
            <pc:docMk/>
            <pc:sldMk cId="3880179651" sldId="449"/>
            <ac:spMk id="2" creationId="{0DEA718C-1998-4792-8DE0-012977AC9A5E}"/>
          </ac:spMkLst>
        </pc:spChg>
        <pc:spChg chg="mod">
          <ac:chgData name="Peter Thorpe" userId="34f01415-5c27-484f-b803-1ec89ee168f3" providerId="ADAL" clId="{5B6B18B3-8B0B-4C67-AFAD-1880BD989320}" dt="2020-10-19T10:38:51.311" v="10314" actId="20577"/>
          <ac:spMkLst>
            <pc:docMk/>
            <pc:sldMk cId="3880179651" sldId="449"/>
            <ac:spMk id="4" creationId="{00000000-0000-0000-0000-000000000000}"/>
          </ac:spMkLst>
        </pc:spChg>
        <pc:spChg chg="del mod">
          <ac:chgData name="Peter Thorpe" userId="34f01415-5c27-484f-b803-1ec89ee168f3" providerId="ADAL" clId="{5B6B18B3-8B0B-4C67-AFAD-1880BD989320}" dt="2020-10-01T14:32:43.940" v="1743" actId="478"/>
          <ac:spMkLst>
            <pc:docMk/>
            <pc:sldMk cId="3880179651" sldId="449"/>
            <ac:spMk id="6" creationId="{00000000-0000-0000-0000-000000000000}"/>
          </ac:spMkLst>
        </pc:spChg>
        <pc:spChg chg="mod">
          <ac:chgData name="Peter Thorpe" userId="34f01415-5c27-484f-b803-1ec89ee168f3" providerId="ADAL" clId="{5B6B18B3-8B0B-4C67-AFAD-1880BD989320}" dt="2020-10-02T11:27:58.606" v="6187" actId="20577"/>
          <ac:spMkLst>
            <pc:docMk/>
            <pc:sldMk cId="3880179651" sldId="449"/>
            <ac:spMk id="9" creationId="{2649F7C4-5543-43B1-B592-C737A7308F45}"/>
          </ac:spMkLst>
        </pc:spChg>
        <pc:picChg chg="add del mod">
          <ac:chgData name="Peter Thorpe" userId="34f01415-5c27-484f-b803-1ec89ee168f3" providerId="ADAL" clId="{5B6B18B3-8B0B-4C67-AFAD-1880BD989320}" dt="2020-10-01T14:27:56.008" v="1131"/>
          <ac:picMkLst>
            <pc:docMk/>
            <pc:sldMk cId="3880179651" sldId="449"/>
            <ac:picMk id="1026" creationId="{157BD80F-6111-443E-9612-B3C52F5985CA}"/>
          </ac:picMkLst>
        </pc:picChg>
        <pc:picChg chg="add mod">
          <ac:chgData name="Peter Thorpe" userId="34f01415-5c27-484f-b803-1ec89ee168f3" providerId="ADAL" clId="{5B6B18B3-8B0B-4C67-AFAD-1880BD989320}" dt="2020-10-02T08:30:29.343" v="4070" actId="1076"/>
          <ac:picMkLst>
            <pc:docMk/>
            <pc:sldMk cId="3880179651" sldId="449"/>
            <ac:picMk id="1028" creationId="{04A4AD61-DDED-4C46-9401-36C86D7F076B}"/>
          </ac:picMkLst>
        </pc:picChg>
      </pc:sldChg>
      <pc:sldChg chg="addSp delSp modSp add delAnim modAnim">
        <pc:chgData name="Peter Thorpe" userId="34f01415-5c27-484f-b803-1ec89ee168f3" providerId="ADAL" clId="{5B6B18B3-8B0B-4C67-AFAD-1880BD989320}" dt="2020-10-19T10:36:53.545" v="10270" actId="20577"/>
        <pc:sldMkLst>
          <pc:docMk/>
          <pc:sldMk cId="419627326" sldId="450"/>
        </pc:sldMkLst>
        <pc:spChg chg="add del mod">
          <ac:chgData name="Peter Thorpe" userId="34f01415-5c27-484f-b803-1ec89ee168f3" providerId="ADAL" clId="{5B6B18B3-8B0B-4C67-AFAD-1880BD989320}" dt="2020-10-01T14:04:10.052" v="382" actId="478"/>
          <ac:spMkLst>
            <pc:docMk/>
            <pc:sldMk cId="419627326" sldId="450"/>
            <ac:spMk id="2" creationId="{04AD284C-9CD4-48F7-B942-853F9CF673E5}"/>
          </ac:spMkLst>
        </pc:spChg>
        <pc:spChg chg="add del">
          <ac:chgData name="Peter Thorpe" userId="34f01415-5c27-484f-b803-1ec89ee168f3" providerId="ADAL" clId="{5B6B18B3-8B0B-4C67-AFAD-1880BD989320}" dt="2020-10-01T14:13:53.160" v="618"/>
          <ac:spMkLst>
            <pc:docMk/>
            <pc:sldMk cId="419627326" sldId="450"/>
            <ac:spMk id="3" creationId="{C0C26D42-1435-4B03-81FE-A5379D222E24}"/>
          </ac:spMkLst>
        </pc:spChg>
        <pc:spChg chg="mod">
          <ac:chgData name="Peter Thorpe" userId="34f01415-5c27-484f-b803-1ec89ee168f3" providerId="ADAL" clId="{5B6B18B3-8B0B-4C67-AFAD-1880BD989320}" dt="2020-10-19T10:36:53.545" v="10270" actId="20577"/>
          <ac:spMkLst>
            <pc:docMk/>
            <pc:sldMk cId="419627326" sldId="450"/>
            <ac:spMk id="4" creationId="{00000000-0000-0000-0000-000000000000}"/>
          </ac:spMkLst>
        </pc:spChg>
        <pc:spChg chg="add mod">
          <ac:chgData name="Peter Thorpe" userId="34f01415-5c27-484f-b803-1ec89ee168f3" providerId="ADAL" clId="{5B6B18B3-8B0B-4C67-AFAD-1880BD989320}" dt="2020-10-01T14:19:22.627" v="826" actId="1076"/>
          <ac:spMkLst>
            <pc:docMk/>
            <pc:sldMk cId="419627326" sldId="450"/>
            <ac:spMk id="5" creationId="{04FD680F-31D9-4E59-A021-B1DF0B87B551}"/>
          </ac:spMkLst>
        </pc:spChg>
        <pc:spChg chg="del">
          <ac:chgData name="Peter Thorpe" userId="34f01415-5c27-484f-b803-1ec89ee168f3" providerId="ADAL" clId="{5B6B18B3-8B0B-4C67-AFAD-1880BD989320}" dt="2020-10-01T14:04:14.001" v="383" actId="478"/>
          <ac:spMkLst>
            <pc:docMk/>
            <pc:sldMk cId="419627326" sldId="450"/>
            <ac:spMk id="6" creationId="{00000000-0000-0000-0000-000000000000}"/>
          </ac:spMkLst>
        </pc:spChg>
        <pc:spChg chg="mod">
          <ac:chgData name="Peter Thorpe" userId="34f01415-5c27-484f-b803-1ec89ee168f3" providerId="ADAL" clId="{5B6B18B3-8B0B-4C67-AFAD-1880BD989320}" dt="2020-10-01T14:18:16.924" v="819" actId="20577"/>
          <ac:spMkLst>
            <pc:docMk/>
            <pc:sldMk cId="419627326" sldId="450"/>
            <ac:spMk id="9" creationId="{2649F7C4-5543-43B1-B592-C737A7308F45}"/>
          </ac:spMkLst>
        </pc:spChg>
        <pc:picChg chg="add del mod">
          <ac:chgData name="Peter Thorpe" userId="34f01415-5c27-484f-b803-1ec89ee168f3" providerId="ADAL" clId="{5B6B18B3-8B0B-4C67-AFAD-1880BD989320}" dt="2020-10-02T11:35:24.232" v="6303" actId="478"/>
          <ac:picMkLst>
            <pc:docMk/>
            <pc:sldMk cId="419627326" sldId="450"/>
            <ac:picMk id="10" creationId="{A7318CAE-0A1D-423B-900D-FD9A2D7C3610}"/>
          </ac:picMkLst>
        </pc:picChg>
        <pc:picChg chg="add mod">
          <ac:chgData name="Peter Thorpe" userId="34f01415-5c27-484f-b803-1ec89ee168f3" providerId="ADAL" clId="{5B6B18B3-8B0B-4C67-AFAD-1880BD989320}" dt="2020-10-02T11:35:35.183" v="6330" actId="1076"/>
          <ac:picMkLst>
            <pc:docMk/>
            <pc:sldMk cId="419627326" sldId="450"/>
            <ac:picMk id="13" creationId="{71D476F6-407B-4FFD-BAEA-538C0DB18EC2}"/>
          </ac:picMkLst>
        </pc:picChg>
        <pc:picChg chg="del mod">
          <ac:chgData name="Peter Thorpe" userId="34f01415-5c27-484f-b803-1ec89ee168f3" providerId="ADAL" clId="{5B6B18B3-8B0B-4C67-AFAD-1880BD989320}" dt="2020-10-01T14:04:08.338" v="381" actId="478"/>
          <ac:picMkLst>
            <pc:docMk/>
            <pc:sldMk cId="419627326" sldId="450"/>
            <ac:picMk id="1026" creationId="{157BD80F-6111-443E-9612-B3C52F5985CA}"/>
          </ac:picMkLst>
        </pc:picChg>
        <pc:picChg chg="add del mod">
          <ac:chgData name="Peter Thorpe" userId="34f01415-5c27-484f-b803-1ec89ee168f3" providerId="ADAL" clId="{5B6B18B3-8B0B-4C67-AFAD-1880BD989320}" dt="2020-10-01T14:15:52.535" v="661" actId="478"/>
          <ac:picMkLst>
            <pc:docMk/>
            <pc:sldMk cId="419627326" sldId="450"/>
            <ac:picMk id="2050" creationId="{B7A6E97B-53AE-4E5D-80AC-37C0C65B9C33}"/>
          </ac:picMkLst>
        </pc:picChg>
        <pc:cxnChg chg="add del mod">
          <ac:chgData name="Peter Thorpe" userId="34f01415-5c27-484f-b803-1ec89ee168f3" providerId="ADAL" clId="{5B6B18B3-8B0B-4C67-AFAD-1880BD989320}" dt="2020-10-02T11:35:40.001" v="6333" actId="478"/>
          <ac:cxnSpMkLst>
            <pc:docMk/>
            <pc:sldMk cId="419627326" sldId="450"/>
            <ac:cxnSpMk id="3" creationId="{7E56B930-6128-4EFF-A87B-2B7AB7DD80C1}"/>
          </ac:cxnSpMkLst>
        </pc:cxnChg>
        <pc:cxnChg chg="add del mod">
          <ac:chgData name="Peter Thorpe" userId="34f01415-5c27-484f-b803-1ec89ee168f3" providerId="ADAL" clId="{5B6B18B3-8B0B-4C67-AFAD-1880BD989320}" dt="2020-10-02T11:35:41.311" v="6334" actId="478"/>
          <ac:cxnSpMkLst>
            <pc:docMk/>
            <pc:sldMk cId="419627326" sldId="450"/>
            <ac:cxnSpMk id="7" creationId="{41B449CD-211C-453F-928E-E0C27FE43FAA}"/>
          </ac:cxnSpMkLst>
        </pc:cxnChg>
        <pc:cxnChg chg="add del mod">
          <ac:chgData name="Peter Thorpe" userId="34f01415-5c27-484f-b803-1ec89ee168f3" providerId="ADAL" clId="{5B6B18B3-8B0B-4C67-AFAD-1880BD989320}" dt="2020-10-02T11:35:42.912" v="6335" actId="478"/>
          <ac:cxnSpMkLst>
            <pc:docMk/>
            <pc:sldMk cId="419627326" sldId="450"/>
            <ac:cxnSpMk id="12" creationId="{A29CCB08-22B5-4013-8874-DCF13F6ACE66}"/>
          </ac:cxnSpMkLst>
        </pc:cxnChg>
      </pc:sldChg>
      <pc:sldChg chg="addSp modSp add">
        <pc:chgData name="Peter Thorpe" userId="34f01415-5c27-484f-b803-1ec89ee168f3" providerId="ADAL" clId="{5B6B18B3-8B0B-4C67-AFAD-1880BD989320}" dt="2020-10-19T10:37:24.394" v="10296" actId="20577"/>
        <pc:sldMkLst>
          <pc:docMk/>
          <pc:sldMk cId="950173048" sldId="451"/>
        </pc:sldMkLst>
        <pc:spChg chg="add mod">
          <ac:chgData name="Peter Thorpe" userId="34f01415-5c27-484f-b803-1ec89ee168f3" providerId="ADAL" clId="{5B6B18B3-8B0B-4C67-AFAD-1880BD989320}" dt="2020-10-01T14:16:27.805" v="663" actId="11529"/>
          <ac:spMkLst>
            <pc:docMk/>
            <pc:sldMk cId="950173048" sldId="451"/>
            <ac:spMk id="2" creationId="{23F611CE-B06A-42D1-8610-28463112C9CE}"/>
          </ac:spMkLst>
        </pc:spChg>
        <pc:spChg chg="mod">
          <ac:chgData name="Peter Thorpe" userId="34f01415-5c27-484f-b803-1ec89ee168f3" providerId="ADAL" clId="{5B6B18B3-8B0B-4C67-AFAD-1880BD989320}" dt="2020-10-19T10:37:24.394" v="10296" actId="20577"/>
          <ac:spMkLst>
            <pc:docMk/>
            <pc:sldMk cId="950173048" sldId="451"/>
            <ac:spMk id="4" creationId="{00000000-0000-0000-0000-000000000000}"/>
          </ac:spMkLst>
        </pc:spChg>
        <pc:spChg chg="add mod">
          <ac:chgData name="Peter Thorpe" userId="34f01415-5c27-484f-b803-1ec89ee168f3" providerId="ADAL" clId="{5B6B18B3-8B0B-4C67-AFAD-1880BD989320}" dt="2020-10-01T14:16:35.054" v="665" actId="1076"/>
          <ac:spMkLst>
            <pc:docMk/>
            <pc:sldMk cId="950173048" sldId="451"/>
            <ac:spMk id="7" creationId="{A6FE1E5F-5C83-4603-98DB-F9B88DCB3D33}"/>
          </ac:spMkLst>
        </pc:spChg>
        <pc:spChg chg="add mod">
          <ac:chgData name="Peter Thorpe" userId="34f01415-5c27-484f-b803-1ec89ee168f3" providerId="ADAL" clId="{5B6B18B3-8B0B-4C67-AFAD-1880BD989320}" dt="2020-10-01T14:20:58.365" v="837" actId="2085"/>
          <ac:spMkLst>
            <pc:docMk/>
            <pc:sldMk cId="950173048" sldId="451"/>
            <ac:spMk id="11" creationId="{4358622B-E5FA-4795-9422-425A304A12DE}"/>
          </ac:spMkLst>
        </pc:spChg>
        <pc:spChg chg="add mod">
          <ac:chgData name="Peter Thorpe" userId="34f01415-5c27-484f-b803-1ec89ee168f3" providerId="ADAL" clId="{5B6B18B3-8B0B-4C67-AFAD-1880BD989320}" dt="2020-10-01T14:22:05.183" v="845" actId="1076"/>
          <ac:spMkLst>
            <pc:docMk/>
            <pc:sldMk cId="950173048" sldId="451"/>
            <ac:spMk id="12" creationId="{F6FC468E-6D48-42D6-876C-8A16BBBAC024}"/>
          </ac:spMkLst>
        </pc:spChg>
        <pc:spChg chg="add mod">
          <ac:chgData name="Peter Thorpe" userId="34f01415-5c27-484f-b803-1ec89ee168f3" providerId="ADAL" clId="{5B6B18B3-8B0B-4C67-AFAD-1880BD989320}" dt="2020-10-01T14:21:13.723" v="840" actId="14100"/>
          <ac:spMkLst>
            <pc:docMk/>
            <pc:sldMk cId="950173048" sldId="451"/>
            <ac:spMk id="13" creationId="{0890189E-C34C-41CC-801A-54209766C6E2}"/>
          </ac:spMkLst>
        </pc:spChg>
        <pc:spChg chg="add">
          <ac:chgData name="Peter Thorpe" userId="34f01415-5c27-484f-b803-1ec89ee168f3" providerId="ADAL" clId="{5B6B18B3-8B0B-4C67-AFAD-1880BD989320}" dt="2020-10-01T14:45:20.380" v="2517"/>
          <ac:spMkLst>
            <pc:docMk/>
            <pc:sldMk cId="950173048" sldId="451"/>
            <ac:spMk id="20" creationId="{3E391097-33EB-4AB5-B18B-0C7F6F8DD9AE}"/>
          </ac:spMkLst>
        </pc:spChg>
        <pc:cxnChg chg="add mod">
          <ac:chgData name="Peter Thorpe" userId="34f01415-5c27-484f-b803-1ec89ee168f3" providerId="ADAL" clId="{5B6B18B3-8B0B-4C67-AFAD-1880BD989320}" dt="2020-10-01T14:16:43.355" v="666" actId="11529"/>
          <ac:cxnSpMkLst>
            <pc:docMk/>
            <pc:sldMk cId="950173048" sldId="451"/>
            <ac:cxnSpMk id="5" creationId="{CCD6FEFB-E066-421D-8071-E1C55E02337C}"/>
          </ac:cxnSpMkLst>
        </pc:cxnChg>
        <pc:cxnChg chg="add mod">
          <ac:chgData name="Peter Thorpe" userId="34f01415-5c27-484f-b803-1ec89ee168f3" providerId="ADAL" clId="{5B6B18B3-8B0B-4C67-AFAD-1880BD989320}" dt="2020-10-01T14:16:48.188" v="667" actId="11529"/>
          <ac:cxnSpMkLst>
            <pc:docMk/>
            <pc:sldMk cId="950173048" sldId="451"/>
            <ac:cxnSpMk id="10" creationId="{1877F8FB-8AB8-422D-8AFE-0148FFB7059B}"/>
          </ac:cxnSpMkLst>
        </pc:cxnChg>
        <pc:cxnChg chg="add mod">
          <ac:chgData name="Peter Thorpe" userId="34f01415-5c27-484f-b803-1ec89ee168f3" providerId="ADAL" clId="{5B6B18B3-8B0B-4C67-AFAD-1880BD989320}" dt="2020-10-01T14:22:09.728" v="846" actId="11529"/>
          <ac:cxnSpMkLst>
            <pc:docMk/>
            <pc:sldMk cId="950173048" sldId="451"/>
            <ac:cxnSpMk id="15" creationId="{BCCA930E-226B-4FD1-80F6-C0FACF8CEC31}"/>
          </ac:cxnSpMkLst>
        </pc:cxnChg>
        <pc:cxnChg chg="add mod">
          <ac:chgData name="Peter Thorpe" userId="34f01415-5c27-484f-b803-1ec89ee168f3" providerId="ADAL" clId="{5B6B18B3-8B0B-4C67-AFAD-1880BD989320}" dt="2020-10-01T14:22:17.071" v="848" actId="14100"/>
          <ac:cxnSpMkLst>
            <pc:docMk/>
            <pc:sldMk cId="950173048" sldId="451"/>
            <ac:cxnSpMk id="17" creationId="{20B36DA2-C2D6-4F78-A0A5-D8C83153D871}"/>
          </ac:cxnSpMkLst>
        </pc:cxnChg>
      </pc:sldChg>
      <pc:sldChg chg="delSp add del">
        <pc:chgData name="Peter Thorpe" userId="34f01415-5c27-484f-b803-1ec89ee168f3" providerId="ADAL" clId="{5B6B18B3-8B0B-4C67-AFAD-1880BD989320}" dt="2020-10-01T14:28:14.456" v="1136" actId="2696"/>
        <pc:sldMkLst>
          <pc:docMk/>
          <pc:sldMk cId="2487750106" sldId="452"/>
        </pc:sldMkLst>
        <pc:picChg chg="del">
          <ac:chgData name="Peter Thorpe" userId="34f01415-5c27-484f-b803-1ec89ee168f3" providerId="ADAL" clId="{5B6B18B3-8B0B-4C67-AFAD-1880BD989320}" dt="2020-10-01T14:28:07.662" v="1135" actId="478"/>
          <ac:picMkLst>
            <pc:docMk/>
            <pc:sldMk cId="2487750106" sldId="452"/>
            <ac:picMk id="10" creationId="{A7318CAE-0A1D-423B-900D-FD9A2D7C3610}"/>
          </ac:picMkLst>
        </pc:picChg>
      </pc:sldChg>
      <pc:sldChg chg="addSp delSp modSp add delAnim">
        <pc:chgData name="Peter Thorpe" userId="34f01415-5c27-484f-b803-1ec89ee168f3" providerId="ADAL" clId="{5B6B18B3-8B0B-4C67-AFAD-1880BD989320}" dt="2020-10-19T10:56:44.525" v="11683" actId="14100"/>
        <pc:sldMkLst>
          <pc:docMk/>
          <pc:sldMk cId="2928675018" sldId="453"/>
        </pc:sldMkLst>
        <pc:spChg chg="add mod">
          <ac:chgData name="Peter Thorpe" userId="34f01415-5c27-484f-b803-1ec89ee168f3" providerId="ADAL" clId="{5B6B18B3-8B0B-4C67-AFAD-1880BD989320}" dt="2020-10-19T10:56:44.525" v="11683" actId="14100"/>
          <ac:spMkLst>
            <pc:docMk/>
            <pc:sldMk cId="2928675018" sldId="453"/>
            <ac:spMk id="2" creationId="{459FF5A2-24DE-4AD5-8E94-E10B5FF6246A}"/>
          </ac:spMkLst>
        </pc:spChg>
        <pc:spChg chg="mod">
          <ac:chgData name="Peter Thorpe" userId="34f01415-5c27-484f-b803-1ec89ee168f3" providerId="ADAL" clId="{5B6B18B3-8B0B-4C67-AFAD-1880BD989320}" dt="2020-10-01T14:15:31.205" v="655" actId="20577"/>
          <ac:spMkLst>
            <pc:docMk/>
            <pc:sldMk cId="2928675018" sldId="453"/>
            <ac:spMk id="4" creationId="{00000000-0000-0000-0000-000000000000}"/>
          </ac:spMkLst>
        </pc:spChg>
        <pc:spChg chg="del">
          <ac:chgData name="Peter Thorpe" userId="34f01415-5c27-484f-b803-1ec89ee168f3" providerId="ADAL" clId="{5B6B18B3-8B0B-4C67-AFAD-1880BD989320}" dt="2020-10-01T14:15:34.669" v="656" actId="478"/>
          <ac:spMkLst>
            <pc:docMk/>
            <pc:sldMk cId="2928675018" sldId="453"/>
            <ac:spMk id="9" creationId="{2649F7C4-5543-43B1-B592-C737A7308F45}"/>
          </ac:spMkLst>
        </pc:spChg>
        <pc:picChg chg="add mod">
          <ac:chgData name="Peter Thorpe" userId="34f01415-5c27-484f-b803-1ec89ee168f3" providerId="ADAL" clId="{5B6B18B3-8B0B-4C67-AFAD-1880BD989320}" dt="2020-10-05T13:43:20.909" v="9446" actId="1076"/>
          <ac:picMkLst>
            <pc:docMk/>
            <pc:sldMk cId="2928675018" sldId="453"/>
            <ac:picMk id="7" creationId="{221FCF8F-4908-4E1B-AF42-F1223A5F3316}"/>
          </ac:picMkLst>
        </pc:picChg>
        <pc:picChg chg="del">
          <ac:chgData name="Peter Thorpe" userId="34f01415-5c27-484f-b803-1ec89ee168f3" providerId="ADAL" clId="{5B6B18B3-8B0B-4C67-AFAD-1880BD989320}" dt="2020-10-01T14:15:36.765" v="658" actId="478"/>
          <ac:picMkLst>
            <pc:docMk/>
            <pc:sldMk cId="2928675018" sldId="453"/>
            <ac:picMk id="1026" creationId="{157BD80F-6111-443E-9612-B3C52F5985CA}"/>
          </ac:picMkLst>
        </pc:picChg>
      </pc:sldChg>
      <pc:sldChg chg="addSp delSp modSp add">
        <pc:chgData name="Peter Thorpe" userId="34f01415-5c27-484f-b803-1ec89ee168f3" providerId="ADAL" clId="{5B6B18B3-8B0B-4C67-AFAD-1880BD989320}" dt="2020-10-19T10:37:30.169" v="10299" actId="20577"/>
        <pc:sldMkLst>
          <pc:docMk/>
          <pc:sldMk cId="3256833401" sldId="454"/>
        </pc:sldMkLst>
        <pc:spChg chg="add mod">
          <ac:chgData name="Peter Thorpe" userId="34f01415-5c27-484f-b803-1ec89ee168f3" providerId="ADAL" clId="{5B6B18B3-8B0B-4C67-AFAD-1880BD989320}" dt="2020-10-01T14:23:56.580" v="853" actId="1076"/>
          <ac:spMkLst>
            <pc:docMk/>
            <pc:sldMk cId="3256833401" sldId="454"/>
            <ac:spMk id="3" creationId="{BF2E3DE5-EFD4-4A7C-9D3C-49942348D48F}"/>
          </ac:spMkLst>
        </pc:spChg>
        <pc:spChg chg="mod">
          <ac:chgData name="Peter Thorpe" userId="34f01415-5c27-484f-b803-1ec89ee168f3" providerId="ADAL" clId="{5B6B18B3-8B0B-4C67-AFAD-1880BD989320}" dt="2020-10-19T10:37:30.169" v="10299" actId="20577"/>
          <ac:spMkLst>
            <pc:docMk/>
            <pc:sldMk cId="3256833401" sldId="454"/>
            <ac:spMk id="4" creationId="{00000000-0000-0000-0000-000000000000}"/>
          </ac:spMkLst>
        </pc:spChg>
        <pc:spChg chg="add mod">
          <ac:chgData name="Peter Thorpe" userId="34f01415-5c27-484f-b803-1ec89ee168f3" providerId="ADAL" clId="{5B6B18B3-8B0B-4C67-AFAD-1880BD989320}" dt="2020-10-02T08:01:26.395" v="2787" actId="20577"/>
          <ac:spMkLst>
            <pc:docMk/>
            <pc:sldMk cId="3256833401" sldId="454"/>
            <ac:spMk id="6" creationId="{5526DA85-7FD9-49A8-8DB5-97FF5FC8CCBD}"/>
          </ac:spMkLst>
        </pc:spChg>
        <pc:spChg chg="add del mod">
          <ac:chgData name="Peter Thorpe" userId="34f01415-5c27-484f-b803-1ec89ee168f3" providerId="ADAL" clId="{5B6B18B3-8B0B-4C67-AFAD-1880BD989320}" dt="2020-10-01T14:24:38.380" v="855" actId="478"/>
          <ac:spMkLst>
            <pc:docMk/>
            <pc:sldMk cId="3256833401" sldId="454"/>
            <ac:spMk id="6" creationId="{95BD611C-A1C6-4FB4-B008-FE74F9E6C9B3}"/>
          </ac:spMkLst>
        </pc:spChg>
        <pc:spChg chg="add mod">
          <ac:chgData name="Peter Thorpe" userId="34f01415-5c27-484f-b803-1ec89ee168f3" providerId="ADAL" clId="{5B6B18B3-8B0B-4C67-AFAD-1880BD989320}" dt="2020-10-02T08:36:17.088" v="4252" actId="113"/>
          <ac:spMkLst>
            <pc:docMk/>
            <pc:sldMk cId="3256833401" sldId="454"/>
            <ac:spMk id="11" creationId="{66051B5F-8B08-4B17-9199-79FB271359EF}"/>
          </ac:spMkLst>
        </pc:spChg>
        <pc:spChg chg="add mod">
          <ac:chgData name="Peter Thorpe" userId="34f01415-5c27-484f-b803-1ec89ee168f3" providerId="ADAL" clId="{5B6B18B3-8B0B-4C67-AFAD-1880BD989320}" dt="2020-10-02T08:01:39.032" v="2792" actId="20577"/>
          <ac:spMkLst>
            <pc:docMk/>
            <pc:sldMk cId="3256833401" sldId="454"/>
            <ac:spMk id="12" creationId="{30678C7A-C2E6-4B3E-97FA-5308630F38AF}"/>
          </ac:spMkLst>
        </pc:spChg>
        <pc:cxnChg chg="add mod">
          <ac:chgData name="Peter Thorpe" userId="34f01415-5c27-484f-b803-1ec89ee168f3" providerId="ADAL" clId="{5B6B18B3-8B0B-4C67-AFAD-1880BD989320}" dt="2020-10-02T08:35:26.530" v="4201" actId="11529"/>
          <ac:cxnSpMkLst>
            <pc:docMk/>
            <pc:sldMk cId="3256833401" sldId="454"/>
            <ac:cxnSpMk id="14" creationId="{11EFBDB7-9A2C-48C2-AC29-E9A94C53C04A}"/>
          </ac:cxnSpMkLst>
        </pc:cxnChg>
      </pc:sldChg>
      <pc:sldChg chg="addSp delSp modSp add modAnim">
        <pc:chgData name="Peter Thorpe" userId="34f01415-5c27-484f-b803-1ec89ee168f3" providerId="ADAL" clId="{5B6B18B3-8B0B-4C67-AFAD-1880BD989320}" dt="2020-10-19T10:37:34.449" v="10302" actId="20577"/>
        <pc:sldMkLst>
          <pc:docMk/>
          <pc:sldMk cId="2094351284" sldId="455"/>
        </pc:sldMkLst>
        <pc:spChg chg="del">
          <ac:chgData name="Peter Thorpe" userId="34f01415-5c27-484f-b803-1ec89ee168f3" providerId="ADAL" clId="{5B6B18B3-8B0B-4C67-AFAD-1880BD989320}" dt="2020-10-01T14:25:07.524" v="857" actId="478"/>
          <ac:spMkLst>
            <pc:docMk/>
            <pc:sldMk cId="2094351284" sldId="455"/>
            <ac:spMk id="2" creationId="{23F611CE-B06A-42D1-8610-28463112C9CE}"/>
          </ac:spMkLst>
        </pc:spChg>
        <pc:spChg chg="del">
          <ac:chgData name="Peter Thorpe" userId="34f01415-5c27-484f-b803-1ec89ee168f3" providerId="ADAL" clId="{5B6B18B3-8B0B-4C67-AFAD-1880BD989320}" dt="2020-10-01T14:25:12.250" v="860" actId="478"/>
          <ac:spMkLst>
            <pc:docMk/>
            <pc:sldMk cId="2094351284" sldId="455"/>
            <ac:spMk id="3" creationId="{BF2E3DE5-EFD4-4A7C-9D3C-49942348D48F}"/>
          </ac:spMkLst>
        </pc:spChg>
        <pc:spChg chg="mod">
          <ac:chgData name="Peter Thorpe" userId="34f01415-5c27-484f-b803-1ec89ee168f3" providerId="ADAL" clId="{5B6B18B3-8B0B-4C67-AFAD-1880BD989320}" dt="2020-10-19T10:37:34.449" v="10302" actId="20577"/>
          <ac:spMkLst>
            <pc:docMk/>
            <pc:sldMk cId="2094351284" sldId="455"/>
            <ac:spMk id="4" creationId="{00000000-0000-0000-0000-000000000000}"/>
          </ac:spMkLst>
        </pc:spChg>
        <pc:spChg chg="del">
          <ac:chgData name="Peter Thorpe" userId="34f01415-5c27-484f-b803-1ec89ee168f3" providerId="ADAL" clId="{5B6B18B3-8B0B-4C67-AFAD-1880BD989320}" dt="2020-10-01T14:25:08.978" v="858" actId="478"/>
          <ac:spMkLst>
            <pc:docMk/>
            <pc:sldMk cId="2094351284" sldId="455"/>
            <ac:spMk id="7" creationId="{A6FE1E5F-5C83-4603-98DB-F9B88DCB3D33}"/>
          </ac:spMkLst>
        </pc:spChg>
        <pc:spChg chg="add mod">
          <ac:chgData name="Peter Thorpe" userId="34f01415-5c27-484f-b803-1ec89ee168f3" providerId="ADAL" clId="{5B6B18B3-8B0B-4C67-AFAD-1880BD989320}" dt="2020-10-02T08:02:03.787" v="2794" actId="1076"/>
          <ac:spMkLst>
            <pc:docMk/>
            <pc:sldMk cId="2094351284" sldId="455"/>
            <ac:spMk id="7" creationId="{F1EB2DD9-792A-4A77-8ECA-E87B838D9DD0}"/>
          </ac:spMkLst>
        </pc:spChg>
        <pc:spChg chg="mod">
          <ac:chgData name="Peter Thorpe" userId="34f01415-5c27-484f-b803-1ec89ee168f3" providerId="ADAL" clId="{5B6B18B3-8B0B-4C67-AFAD-1880BD989320}" dt="2020-10-01T14:26:38.570" v="1061" actId="313"/>
          <ac:spMkLst>
            <pc:docMk/>
            <pc:sldMk cId="2094351284" sldId="455"/>
            <ac:spMk id="9" creationId="{2649F7C4-5543-43B1-B592-C737A7308F45}"/>
          </ac:spMkLst>
        </pc:spChg>
        <pc:spChg chg="add mod">
          <ac:chgData name="Peter Thorpe" userId="34f01415-5c27-484f-b803-1ec89ee168f3" providerId="ADAL" clId="{5B6B18B3-8B0B-4C67-AFAD-1880BD989320}" dt="2020-10-02T08:02:03.787" v="2794" actId="1076"/>
          <ac:spMkLst>
            <pc:docMk/>
            <pc:sldMk cId="2094351284" sldId="455"/>
            <ac:spMk id="10" creationId="{233CB8A0-3DB6-4D96-AC48-7490BC2C0C2C}"/>
          </ac:spMkLst>
        </pc:spChg>
        <pc:spChg chg="add">
          <ac:chgData name="Peter Thorpe" userId="34f01415-5c27-484f-b803-1ec89ee168f3" providerId="ADAL" clId="{5B6B18B3-8B0B-4C67-AFAD-1880BD989320}" dt="2020-10-01T14:45:17.009" v="2516"/>
          <ac:spMkLst>
            <pc:docMk/>
            <pc:sldMk cId="2094351284" sldId="455"/>
            <ac:spMk id="11" creationId="{2244259E-DE65-45E7-AAA5-A1A65E8B1192}"/>
          </ac:spMkLst>
        </pc:spChg>
        <pc:picChg chg="mod">
          <ac:chgData name="Peter Thorpe" userId="34f01415-5c27-484f-b803-1ec89ee168f3" providerId="ADAL" clId="{5B6B18B3-8B0B-4C67-AFAD-1880BD989320}" dt="2020-10-01T14:26:43.501" v="1063" actId="1076"/>
          <ac:picMkLst>
            <pc:docMk/>
            <pc:sldMk cId="2094351284" sldId="455"/>
            <ac:picMk id="2050" creationId="{B7A6E97B-53AE-4E5D-80AC-37C0C65B9C33}"/>
          </ac:picMkLst>
        </pc:picChg>
        <pc:cxnChg chg="del">
          <ac:chgData name="Peter Thorpe" userId="34f01415-5c27-484f-b803-1ec89ee168f3" providerId="ADAL" clId="{5B6B18B3-8B0B-4C67-AFAD-1880BD989320}" dt="2020-10-01T14:25:10.732" v="859" actId="478"/>
          <ac:cxnSpMkLst>
            <pc:docMk/>
            <pc:sldMk cId="2094351284" sldId="455"/>
            <ac:cxnSpMk id="5" creationId="{CCD6FEFB-E066-421D-8071-E1C55E02337C}"/>
          </ac:cxnSpMkLst>
        </pc:cxnChg>
        <pc:cxnChg chg="del">
          <ac:chgData name="Peter Thorpe" userId="34f01415-5c27-484f-b803-1ec89ee168f3" providerId="ADAL" clId="{5B6B18B3-8B0B-4C67-AFAD-1880BD989320}" dt="2020-10-01T14:25:15.295" v="862" actId="478"/>
          <ac:cxnSpMkLst>
            <pc:docMk/>
            <pc:sldMk cId="2094351284" sldId="455"/>
            <ac:cxnSpMk id="10" creationId="{1877F8FB-8AB8-422D-8AFE-0148FFB7059B}"/>
          </ac:cxnSpMkLst>
        </pc:cxnChg>
      </pc:sldChg>
      <pc:sldChg chg="modSp add del modAnim">
        <pc:chgData name="Peter Thorpe" userId="34f01415-5c27-484f-b803-1ec89ee168f3" providerId="ADAL" clId="{5B6B18B3-8B0B-4C67-AFAD-1880BD989320}" dt="2020-10-01T14:33:41.115" v="1819" actId="2696"/>
        <pc:sldMkLst>
          <pc:docMk/>
          <pc:sldMk cId="3095994870" sldId="456"/>
        </pc:sldMkLst>
        <pc:spChg chg="mod">
          <ac:chgData name="Peter Thorpe" userId="34f01415-5c27-484f-b803-1ec89ee168f3" providerId="ADAL" clId="{5B6B18B3-8B0B-4C67-AFAD-1880BD989320}" dt="2020-10-01T14:27:15.195" v="1068" actId="20577"/>
          <ac:spMkLst>
            <pc:docMk/>
            <pc:sldMk cId="3095994870" sldId="456"/>
            <ac:spMk id="9" creationId="{2649F7C4-5543-43B1-B592-C737A7308F45}"/>
          </ac:spMkLst>
        </pc:spChg>
      </pc:sldChg>
      <pc:sldChg chg="addSp delSp modSp add modAnim">
        <pc:chgData name="Peter Thorpe" userId="34f01415-5c27-484f-b803-1ec89ee168f3" providerId="ADAL" clId="{5B6B18B3-8B0B-4C67-AFAD-1880BD989320}" dt="2020-10-19T10:38:17.842" v="10310" actId="20577"/>
        <pc:sldMkLst>
          <pc:docMk/>
          <pc:sldMk cId="3519840860" sldId="457"/>
        </pc:sldMkLst>
        <pc:spChg chg="mod">
          <ac:chgData name="Peter Thorpe" userId="34f01415-5c27-484f-b803-1ec89ee168f3" providerId="ADAL" clId="{5B6B18B3-8B0B-4C67-AFAD-1880BD989320}" dt="2020-10-19T10:38:17.842" v="10310" actId="20577"/>
          <ac:spMkLst>
            <pc:docMk/>
            <pc:sldMk cId="3519840860" sldId="457"/>
            <ac:spMk id="4" creationId="{00000000-0000-0000-0000-000000000000}"/>
          </ac:spMkLst>
        </pc:spChg>
        <pc:spChg chg="mod">
          <ac:chgData name="Peter Thorpe" userId="34f01415-5c27-484f-b803-1ec89ee168f3" providerId="ADAL" clId="{5B6B18B3-8B0B-4C67-AFAD-1880BD989320}" dt="2020-10-02T11:26:51.913" v="6160" actId="20577"/>
          <ac:spMkLst>
            <pc:docMk/>
            <pc:sldMk cId="3519840860" sldId="457"/>
            <ac:spMk id="9" creationId="{2649F7C4-5543-43B1-B592-C737A7308F45}"/>
          </ac:spMkLst>
        </pc:spChg>
        <pc:picChg chg="add del mod">
          <ac:chgData name="Peter Thorpe" userId="34f01415-5c27-484f-b803-1ec89ee168f3" providerId="ADAL" clId="{5B6B18B3-8B0B-4C67-AFAD-1880BD989320}" dt="2020-10-01T14:36:48.997" v="2083" actId="478"/>
          <ac:picMkLst>
            <pc:docMk/>
            <pc:sldMk cId="3519840860" sldId="457"/>
            <ac:picMk id="7" creationId="{F16A96DE-DEE8-40F3-AB7E-34183F1F5DB1}"/>
          </ac:picMkLst>
        </pc:picChg>
      </pc:sldChg>
      <pc:sldChg chg="modSp add modAnim">
        <pc:chgData name="Peter Thorpe" userId="34f01415-5c27-484f-b803-1ec89ee168f3" providerId="ADAL" clId="{5B6B18B3-8B0B-4C67-AFAD-1880BD989320}" dt="2020-10-19T10:39:11.347" v="10321" actId="20577"/>
        <pc:sldMkLst>
          <pc:docMk/>
          <pc:sldMk cId="2173388089" sldId="458"/>
        </pc:sldMkLst>
        <pc:spChg chg="mod">
          <ac:chgData name="Peter Thorpe" userId="34f01415-5c27-484f-b803-1ec89ee168f3" providerId="ADAL" clId="{5B6B18B3-8B0B-4C67-AFAD-1880BD989320}" dt="2020-10-19T10:39:11.347" v="10321" actId="20577"/>
          <ac:spMkLst>
            <pc:docMk/>
            <pc:sldMk cId="2173388089" sldId="458"/>
            <ac:spMk id="4" creationId="{00000000-0000-0000-0000-000000000000}"/>
          </ac:spMkLst>
        </pc:spChg>
        <pc:spChg chg="mod">
          <ac:chgData name="Peter Thorpe" userId="34f01415-5c27-484f-b803-1ec89ee168f3" providerId="ADAL" clId="{5B6B18B3-8B0B-4C67-AFAD-1880BD989320}" dt="2020-10-01T14:34:06.107" v="1838" actId="1076"/>
          <ac:spMkLst>
            <pc:docMk/>
            <pc:sldMk cId="2173388089" sldId="458"/>
            <ac:spMk id="8" creationId="{00000000-0000-0000-0000-000000000000}"/>
          </ac:spMkLst>
        </pc:spChg>
        <pc:spChg chg="mod">
          <ac:chgData name="Peter Thorpe" userId="34f01415-5c27-484f-b803-1ec89ee168f3" providerId="ADAL" clId="{5B6B18B3-8B0B-4C67-AFAD-1880BD989320}" dt="2020-10-02T11:28:39.547" v="6206" actId="1035"/>
          <ac:spMkLst>
            <pc:docMk/>
            <pc:sldMk cId="2173388089" sldId="458"/>
            <ac:spMk id="9" creationId="{2649F7C4-5543-43B1-B592-C737A7308F45}"/>
          </ac:spMkLst>
        </pc:spChg>
      </pc:sldChg>
      <pc:sldChg chg="addSp delSp modSp add del modAnim">
        <pc:chgData name="Peter Thorpe" userId="34f01415-5c27-484f-b803-1ec89ee168f3" providerId="ADAL" clId="{5B6B18B3-8B0B-4C67-AFAD-1880BD989320}" dt="2020-10-19T10:23:43.150" v="10203" actId="2696"/>
        <pc:sldMkLst>
          <pc:docMk/>
          <pc:sldMk cId="1473562632" sldId="459"/>
        </pc:sldMkLst>
        <pc:spChg chg="del">
          <ac:chgData name="Peter Thorpe" userId="34f01415-5c27-484f-b803-1ec89ee168f3" providerId="ADAL" clId="{5B6B18B3-8B0B-4C67-AFAD-1880BD989320}" dt="2020-10-01T14:38:48.530" v="2163" actId="478"/>
          <ac:spMkLst>
            <pc:docMk/>
            <pc:sldMk cId="1473562632" sldId="459"/>
            <ac:spMk id="2" creationId="{0DEA718C-1998-4792-8DE0-012977AC9A5E}"/>
          </ac:spMkLst>
        </pc:spChg>
        <pc:spChg chg="mod">
          <ac:chgData name="Peter Thorpe" userId="34f01415-5c27-484f-b803-1ec89ee168f3" providerId="ADAL" clId="{5B6B18B3-8B0B-4C67-AFAD-1880BD989320}" dt="2020-10-01T14:38:41.076" v="2161" actId="20577"/>
          <ac:spMkLst>
            <pc:docMk/>
            <pc:sldMk cId="1473562632" sldId="459"/>
            <ac:spMk id="4" creationId="{00000000-0000-0000-0000-000000000000}"/>
          </ac:spMkLst>
        </pc:spChg>
        <pc:spChg chg="add mod">
          <ac:chgData name="Peter Thorpe" userId="34f01415-5c27-484f-b803-1ec89ee168f3" providerId="ADAL" clId="{5B6B18B3-8B0B-4C67-AFAD-1880BD989320}" dt="2020-10-02T12:09:08.301" v="7298" actId="1076"/>
          <ac:spMkLst>
            <pc:docMk/>
            <pc:sldMk cId="1473562632" sldId="459"/>
            <ac:spMk id="5" creationId="{0855803B-2D6A-4953-B92C-08EC9267D512}"/>
          </ac:spMkLst>
        </pc:spChg>
        <pc:spChg chg="mod">
          <ac:chgData name="Peter Thorpe" userId="34f01415-5c27-484f-b803-1ec89ee168f3" providerId="ADAL" clId="{5B6B18B3-8B0B-4C67-AFAD-1880BD989320}" dt="2020-10-02T12:21:52.087" v="8044" actId="20577"/>
          <ac:spMkLst>
            <pc:docMk/>
            <pc:sldMk cId="1473562632" sldId="459"/>
            <ac:spMk id="9" creationId="{2649F7C4-5543-43B1-B592-C737A7308F45}"/>
          </ac:spMkLst>
        </pc:spChg>
        <pc:picChg chg="add mod">
          <ac:chgData name="Peter Thorpe" userId="34f01415-5c27-484f-b803-1ec89ee168f3" providerId="ADAL" clId="{5B6B18B3-8B0B-4C67-AFAD-1880BD989320}" dt="2020-10-02T12:09:02.143" v="7296" actId="732"/>
          <ac:picMkLst>
            <pc:docMk/>
            <pc:sldMk cId="1473562632" sldId="459"/>
            <ac:picMk id="6" creationId="{0A615301-3952-4569-8B0C-FA18E950DD78}"/>
          </ac:picMkLst>
        </pc:picChg>
        <pc:picChg chg="del">
          <ac:chgData name="Peter Thorpe" userId="34f01415-5c27-484f-b803-1ec89ee168f3" providerId="ADAL" clId="{5B6B18B3-8B0B-4C67-AFAD-1880BD989320}" dt="2020-10-01T14:38:49.112" v="2164" actId="478"/>
          <ac:picMkLst>
            <pc:docMk/>
            <pc:sldMk cId="1473562632" sldId="459"/>
            <ac:picMk id="1028" creationId="{04A4AD61-DDED-4C46-9401-36C86D7F076B}"/>
          </ac:picMkLst>
        </pc:picChg>
      </pc:sldChg>
      <pc:sldChg chg="addSp modSp add del">
        <pc:chgData name="Peter Thorpe" userId="34f01415-5c27-484f-b803-1ec89ee168f3" providerId="ADAL" clId="{5B6B18B3-8B0B-4C67-AFAD-1880BD989320}" dt="2020-10-02T11:57:46.469" v="7032" actId="2696"/>
        <pc:sldMkLst>
          <pc:docMk/>
          <pc:sldMk cId="4218582904" sldId="460"/>
        </pc:sldMkLst>
        <pc:spChg chg="add mod">
          <ac:chgData name="Peter Thorpe" userId="34f01415-5c27-484f-b803-1ec89ee168f3" providerId="ADAL" clId="{5B6B18B3-8B0B-4C67-AFAD-1880BD989320}" dt="2020-10-02T08:17:54.132" v="3736" actId="1076"/>
          <ac:spMkLst>
            <pc:docMk/>
            <pc:sldMk cId="4218582904" sldId="460"/>
            <ac:spMk id="2" creationId="{462CCA00-220E-4272-BDFC-66506E645C9E}"/>
          </ac:spMkLst>
        </pc:spChg>
        <pc:spChg chg="mod">
          <ac:chgData name="Peter Thorpe" userId="34f01415-5c27-484f-b803-1ec89ee168f3" providerId="ADAL" clId="{5B6B18B3-8B0B-4C67-AFAD-1880BD989320}" dt="2020-10-02T08:45:37.346" v="4330" actId="20577"/>
          <ac:spMkLst>
            <pc:docMk/>
            <pc:sldMk cId="4218582904" sldId="460"/>
            <ac:spMk id="4" creationId="{00000000-0000-0000-0000-000000000000}"/>
          </ac:spMkLst>
        </pc:spChg>
        <pc:spChg chg="mod">
          <ac:chgData name="Peter Thorpe" userId="34f01415-5c27-484f-b803-1ec89ee168f3" providerId="ADAL" clId="{5B6B18B3-8B0B-4C67-AFAD-1880BD989320}" dt="2020-10-02T11:29:48.469" v="6219" actId="20577"/>
          <ac:spMkLst>
            <pc:docMk/>
            <pc:sldMk cId="4218582904" sldId="460"/>
            <ac:spMk id="9" creationId="{2649F7C4-5543-43B1-B592-C737A7308F45}"/>
          </ac:spMkLst>
        </pc:spChg>
      </pc:sldChg>
      <pc:sldChg chg="addSp delSp modSp add">
        <pc:chgData name="Peter Thorpe" userId="34f01415-5c27-484f-b803-1ec89ee168f3" providerId="ADAL" clId="{5B6B18B3-8B0B-4C67-AFAD-1880BD989320}" dt="2020-10-19T10:52:46.938" v="11566" actId="20577"/>
        <pc:sldMkLst>
          <pc:docMk/>
          <pc:sldMk cId="2335256176" sldId="461"/>
        </pc:sldMkLst>
        <pc:spChg chg="mod">
          <ac:chgData name="Peter Thorpe" userId="34f01415-5c27-484f-b803-1ec89ee168f3" providerId="ADAL" clId="{5B6B18B3-8B0B-4C67-AFAD-1880BD989320}" dt="2020-10-19T10:52:46.938" v="11566" actId="20577"/>
          <ac:spMkLst>
            <pc:docMk/>
            <pc:sldMk cId="2335256176" sldId="461"/>
            <ac:spMk id="4" creationId="{00000000-0000-0000-0000-000000000000}"/>
          </ac:spMkLst>
        </pc:spChg>
        <pc:spChg chg="add mod">
          <ac:chgData name="Peter Thorpe" userId="34f01415-5c27-484f-b803-1ec89ee168f3" providerId="ADAL" clId="{5B6B18B3-8B0B-4C67-AFAD-1880BD989320}" dt="2020-10-02T13:04:53.029" v="9136" actId="1076"/>
          <ac:spMkLst>
            <pc:docMk/>
            <pc:sldMk cId="2335256176" sldId="461"/>
            <ac:spMk id="5" creationId="{6198AD5A-B58B-4E50-A66C-FB76A8CC50AB}"/>
          </ac:spMkLst>
        </pc:spChg>
        <pc:spChg chg="mod">
          <ac:chgData name="Peter Thorpe" userId="34f01415-5c27-484f-b803-1ec89ee168f3" providerId="ADAL" clId="{5B6B18B3-8B0B-4C67-AFAD-1880BD989320}" dt="2020-10-13T14:21:05.331" v="10059" actId="1076"/>
          <ac:spMkLst>
            <pc:docMk/>
            <pc:sldMk cId="2335256176" sldId="461"/>
            <ac:spMk id="9" creationId="{2649F7C4-5543-43B1-B592-C737A7308F45}"/>
          </ac:spMkLst>
        </pc:spChg>
        <pc:spChg chg="add del">
          <ac:chgData name="Peter Thorpe" userId="34f01415-5c27-484f-b803-1ec89ee168f3" providerId="ADAL" clId="{5B6B18B3-8B0B-4C67-AFAD-1880BD989320}" dt="2020-10-02T11:46:34.053" v="6347" actId="478"/>
          <ac:spMkLst>
            <pc:docMk/>
            <pc:sldMk cId="2335256176" sldId="461"/>
            <ac:spMk id="11" creationId="{0F20821B-5CC2-4527-B3BD-39191E9B5EBB}"/>
          </ac:spMkLst>
        </pc:spChg>
        <pc:picChg chg="add mod">
          <ac:chgData name="Peter Thorpe" userId="34f01415-5c27-484f-b803-1ec89ee168f3" providerId="ADAL" clId="{5B6B18B3-8B0B-4C67-AFAD-1880BD989320}" dt="2020-10-02T11:48:21.468" v="6577" actId="1076"/>
          <ac:picMkLst>
            <pc:docMk/>
            <pc:sldMk cId="2335256176" sldId="461"/>
            <ac:picMk id="2" creationId="{455FCD49-CBA5-47E2-A46C-FBE48D34A941}"/>
          </ac:picMkLst>
        </pc:picChg>
        <pc:picChg chg="add del mod">
          <ac:chgData name="Peter Thorpe" userId="34f01415-5c27-484f-b803-1ec89ee168f3" providerId="ADAL" clId="{5B6B18B3-8B0B-4C67-AFAD-1880BD989320}" dt="2020-10-02T11:46:24.234" v="6345" actId="478"/>
          <ac:picMkLst>
            <pc:docMk/>
            <pc:sldMk cId="2335256176" sldId="461"/>
            <ac:picMk id="3" creationId="{F632DD92-83D4-4BF3-B11A-2E41BB8A4BFF}"/>
          </ac:picMkLst>
        </pc:picChg>
        <pc:picChg chg="add del">
          <ac:chgData name="Peter Thorpe" userId="34f01415-5c27-484f-b803-1ec89ee168f3" providerId="ADAL" clId="{5B6B18B3-8B0B-4C67-AFAD-1880BD989320}" dt="2020-10-02T11:46:34.053" v="6347" actId="478"/>
          <ac:picMkLst>
            <pc:docMk/>
            <pc:sldMk cId="2335256176" sldId="461"/>
            <ac:picMk id="6" creationId="{77D35C38-8CCE-4274-A2E9-04CC361B50E4}"/>
          </ac:picMkLst>
        </pc:picChg>
        <pc:picChg chg="add del">
          <ac:chgData name="Peter Thorpe" userId="34f01415-5c27-484f-b803-1ec89ee168f3" providerId="ADAL" clId="{5B6B18B3-8B0B-4C67-AFAD-1880BD989320}" dt="2020-10-02T11:46:34.053" v="6347" actId="478"/>
          <ac:picMkLst>
            <pc:docMk/>
            <pc:sldMk cId="2335256176" sldId="461"/>
            <ac:picMk id="7" creationId="{86B93E9B-5AC5-461F-8583-77AC4304D0F2}"/>
          </ac:picMkLst>
        </pc:picChg>
        <pc:picChg chg="add del">
          <ac:chgData name="Peter Thorpe" userId="34f01415-5c27-484f-b803-1ec89ee168f3" providerId="ADAL" clId="{5B6B18B3-8B0B-4C67-AFAD-1880BD989320}" dt="2020-10-02T11:46:34.053" v="6347" actId="478"/>
          <ac:picMkLst>
            <pc:docMk/>
            <pc:sldMk cId="2335256176" sldId="461"/>
            <ac:picMk id="10" creationId="{99A1FEE3-F696-4A9B-97B0-B5598FFF157A}"/>
          </ac:picMkLst>
        </pc:picChg>
        <pc:cxnChg chg="add del">
          <ac:chgData name="Peter Thorpe" userId="34f01415-5c27-484f-b803-1ec89ee168f3" providerId="ADAL" clId="{5B6B18B3-8B0B-4C67-AFAD-1880BD989320}" dt="2020-10-02T11:46:36.236" v="6348" actId="478"/>
          <ac:cxnSpMkLst>
            <pc:docMk/>
            <pc:sldMk cId="2335256176" sldId="461"/>
            <ac:cxnSpMk id="12" creationId="{F5C023EC-3CFF-4AC3-948C-7368EBF23ACE}"/>
          </ac:cxnSpMkLst>
        </pc:cxnChg>
      </pc:sldChg>
      <pc:sldChg chg="addSp delSp modSp add">
        <pc:chgData name="Peter Thorpe" userId="34f01415-5c27-484f-b803-1ec89ee168f3" providerId="ADAL" clId="{5B6B18B3-8B0B-4C67-AFAD-1880BD989320}" dt="2020-10-19T10:53:20.465" v="11582" actId="1076"/>
        <pc:sldMkLst>
          <pc:docMk/>
          <pc:sldMk cId="2585875298" sldId="462"/>
        </pc:sldMkLst>
        <pc:spChg chg="mod">
          <ac:chgData name="Peter Thorpe" userId="34f01415-5c27-484f-b803-1ec89ee168f3" providerId="ADAL" clId="{5B6B18B3-8B0B-4C67-AFAD-1880BD989320}" dt="2020-10-19T10:53:20.465" v="11582" actId="1076"/>
          <ac:spMkLst>
            <pc:docMk/>
            <pc:sldMk cId="2585875298" sldId="462"/>
            <ac:spMk id="4" creationId="{00000000-0000-0000-0000-000000000000}"/>
          </ac:spMkLst>
        </pc:spChg>
        <pc:spChg chg="mod">
          <ac:chgData name="Peter Thorpe" userId="34f01415-5c27-484f-b803-1ec89ee168f3" providerId="ADAL" clId="{5B6B18B3-8B0B-4C67-AFAD-1880BD989320}" dt="2020-10-02T08:06:49.774" v="3080" actId="20577"/>
          <ac:spMkLst>
            <pc:docMk/>
            <pc:sldMk cId="2585875298" sldId="462"/>
            <ac:spMk id="9" creationId="{2649F7C4-5543-43B1-B592-C737A7308F45}"/>
          </ac:spMkLst>
        </pc:spChg>
        <pc:spChg chg="add mod">
          <ac:chgData name="Peter Thorpe" userId="34f01415-5c27-484f-b803-1ec89ee168f3" providerId="ADAL" clId="{5B6B18B3-8B0B-4C67-AFAD-1880BD989320}" dt="2020-10-02T09:08:48.415" v="4990" actId="404"/>
          <ac:spMkLst>
            <pc:docMk/>
            <pc:sldMk cId="2585875298" sldId="462"/>
            <ac:spMk id="11" creationId="{F13426BA-8DEC-4AB3-AFC8-0CADABFD4667}"/>
          </ac:spMkLst>
        </pc:spChg>
        <pc:spChg chg="add mod">
          <ac:chgData name="Peter Thorpe" userId="34f01415-5c27-484f-b803-1ec89ee168f3" providerId="ADAL" clId="{5B6B18B3-8B0B-4C67-AFAD-1880BD989320}" dt="2020-10-02T08:33:30.454" v="4102" actId="1076"/>
          <ac:spMkLst>
            <pc:docMk/>
            <pc:sldMk cId="2585875298" sldId="462"/>
            <ac:spMk id="12" creationId="{D17D8252-109C-4469-B3CF-90D67218B1CD}"/>
          </ac:spMkLst>
        </pc:spChg>
        <pc:picChg chg="add mod modCrop">
          <ac:chgData name="Peter Thorpe" userId="34f01415-5c27-484f-b803-1ec89ee168f3" providerId="ADAL" clId="{5B6B18B3-8B0B-4C67-AFAD-1880BD989320}" dt="2020-10-02T08:33:34.400" v="4103" actId="1076"/>
          <ac:picMkLst>
            <pc:docMk/>
            <pc:sldMk cId="2585875298" sldId="462"/>
            <ac:picMk id="3" creationId="{FE3FD411-F53D-44D8-93DB-32844EF55CD8}"/>
          </ac:picMkLst>
        </pc:picChg>
        <pc:picChg chg="add del mod">
          <ac:chgData name="Peter Thorpe" userId="34f01415-5c27-484f-b803-1ec89ee168f3" providerId="ADAL" clId="{5B6B18B3-8B0B-4C67-AFAD-1880BD989320}" dt="2020-10-02T08:04:10.364" v="2816" actId="478"/>
          <ac:picMkLst>
            <pc:docMk/>
            <pc:sldMk cId="2585875298" sldId="462"/>
            <ac:picMk id="6" creationId="{E152FFEB-1C72-4B44-B383-C6F893253B8C}"/>
          </ac:picMkLst>
        </pc:picChg>
        <pc:picChg chg="add mod">
          <ac:chgData name="Peter Thorpe" userId="34f01415-5c27-484f-b803-1ec89ee168f3" providerId="ADAL" clId="{5B6B18B3-8B0B-4C67-AFAD-1880BD989320}" dt="2020-10-02T08:09:46.580" v="3228" actId="1076"/>
          <ac:picMkLst>
            <pc:docMk/>
            <pc:sldMk cId="2585875298" sldId="462"/>
            <ac:picMk id="10" creationId="{B25B3A39-1C9E-4BB4-AE53-98ACCC51AD2C}"/>
          </ac:picMkLst>
        </pc:picChg>
      </pc:sldChg>
      <pc:sldChg chg="modSp add del">
        <pc:chgData name="Peter Thorpe" userId="34f01415-5c27-484f-b803-1ec89ee168f3" providerId="ADAL" clId="{5B6B18B3-8B0B-4C67-AFAD-1880BD989320}" dt="2020-10-02T09:07:13.529" v="4916" actId="2696"/>
        <pc:sldMkLst>
          <pc:docMk/>
          <pc:sldMk cId="468381436" sldId="463"/>
        </pc:sldMkLst>
        <pc:spChg chg="mod">
          <ac:chgData name="Peter Thorpe" userId="34f01415-5c27-484f-b803-1ec89ee168f3" providerId="ADAL" clId="{5B6B18B3-8B0B-4C67-AFAD-1880BD989320}" dt="2020-10-01T14:39:50.760" v="2242" actId="20577"/>
          <ac:spMkLst>
            <pc:docMk/>
            <pc:sldMk cId="468381436" sldId="463"/>
            <ac:spMk id="4" creationId="{00000000-0000-0000-0000-000000000000}"/>
          </ac:spMkLst>
        </pc:spChg>
      </pc:sldChg>
      <pc:sldChg chg="modSp add">
        <pc:chgData name="Peter Thorpe" userId="34f01415-5c27-484f-b803-1ec89ee168f3" providerId="ADAL" clId="{5B6B18B3-8B0B-4C67-AFAD-1880BD989320}" dt="2020-10-19T10:55:31.017" v="11656" actId="20577"/>
        <pc:sldMkLst>
          <pc:docMk/>
          <pc:sldMk cId="48791514" sldId="464"/>
        </pc:sldMkLst>
        <pc:spChg chg="mod">
          <ac:chgData name="Peter Thorpe" userId="34f01415-5c27-484f-b803-1ec89ee168f3" providerId="ADAL" clId="{5B6B18B3-8B0B-4C67-AFAD-1880BD989320}" dt="2020-10-19T10:55:31.017" v="11656" actId="20577"/>
          <ac:spMkLst>
            <pc:docMk/>
            <pc:sldMk cId="48791514" sldId="464"/>
            <ac:spMk id="4" creationId="{00000000-0000-0000-0000-000000000000}"/>
          </ac:spMkLst>
        </pc:spChg>
        <pc:spChg chg="mod">
          <ac:chgData name="Peter Thorpe" userId="34f01415-5c27-484f-b803-1ec89ee168f3" providerId="ADAL" clId="{5B6B18B3-8B0B-4C67-AFAD-1880BD989320}" dt="2020-10-02T12:44:54.613" v="8559" actId="27636"/>
          <ac:spMkLst>
            <pc:docMk/>
            <pc:sldMk cId="48791514" sldId="464"/>
            <ac:spMk id="9" creationId="{2649F7C4-5543-43B1-B592-C737A7308F45}"/>
          </ac:spMkLst>
        </pc:spChg>
      </pc:sldChg>
      <pc:sldChg chg="addSp modSp add">
        <pc:chgData name="Peter Thorpe" userId="34f01415-5c27-484f-b803-1ec89ee168f3" providerId="ADAL" clId="{5B6B18B3-8B0B-4C67-AFAD-1880BD989320}" dt="2020-10-19T10:55:50.088" v="11665" actId="1076"/>
        <pc:sldMkLst>
          <pc:docMk/>
          <pc:sldMk cId="3399685400" sldId="465"/>
        </pc:sldMkLst>
        <pc:spChg chg="add mod">
          <ac:chgData name="Peter Thorpe" userId="34f01415-5c27-484f-b803-1ec89ee168f3" providerId="ADAL" clId="{5B6B18B3-8B0B-4C67-AFAD-1880BD989320}" dt="2020-10-19T10:35:39.802" v="10260" actId="1076"/>
          <ac:spMkLst>
            <pc:docMk/>
            <pc:sldMk cId="3399685400" sldId="465"/>
            <ac:spMk id="3" creationId="{BBA3BE34-076E-4076-9F5C-A854B918C4E3}"/>
          </ac:spMkLst>
        </pc:spChg>
        <pc:spChg chg="mod">
          <ac:chgData name="Peter Thorpe" userId="34f01415-5c27-484f-b803-1ec89ee168f3" providerId="ADAL" clId="{5B6B18B3-8B0B-4C67-AFAD-1880BD989320}" dt="2020-10-19T10:55:46.834" v="11664" actId="20577"/>
          <ac:spMkLst>
            <pc:docMk/>
            <pc:sldMk cId="3399685400" sldId="465"/>
            <ac:spMk id="4" creationId="{00000000-0000-0000-0000-000000000000}"/>
          </ac:spMkLst>
        </pc:spChg>
        <pc:spChg chg="mod">
          <ac:chgData name="Peter Thorpe" userId="34f01415-5c27-484f-b803-1ec89ee168f3" providerId="ADAL" clId="{5B6B18B3-8B0B-4C67-AFAD-1880BD989320}" dt="2020-10-19T10:55:50.088" v="11665" actId="1076"/>
          <ac:spMkLst>
            <pc:docMk/>
            <pc:sldMk cId="3399685400" sldId="465"/>
            <ac:spMk id="9" creationId="{2649F7C4-5543-43B1-B592-C737A7308F45}"/>
          </ac:spMkLst>
        </pc:spChg>
        <pc:picChg chg="add mod modCrop">
          <ac:chgData name="Peter Thorpe" userId="34f01415-5c27-484f-b803-1ec89ee168f3" providerId="ADAL" clId="{5B6B18B3-8B0B-4C67-AFAD-1880BD989320}" dt="2020-10-02T12:41:34.139" v="8545" actId="1076"/>
          <ac:picMkLst>
            <pc:docMk/>
            <pc:sldMk cId="3399685400" sldId="465"/>
            <ac:picMk id="2" creationId="{69F54BA8-670F-421F-B33E-7C5F55ECFE94}"/>
          </ac:picMkLst>
        </pc:picChg>
        <pc:cxnChg chg="add mod">
          <ac:chgData name="Peter Thorpe" userId="34f01415-5c27-484f-b803-1ec89ee168f3" providerId="ADAL" clId="{5B6B18B3-8B0B-4C67-AFAD-1880BD989320}" dt="2020-10-02T08:52:58.245" v="4419" actId="14100"/>
          <ac:cxnSpMkLst>
            <pc:docMk/>
            <pc:sldMk cId="3399685400" sldId="465"/>
            <ac:cxnSpMk id="6" creationId="{EBFC818A-D268-40D4-8049-C3BBF9982146}"/>
          </ac:cxnSpMkLst>
        </pc:cxnChg>
        <pc:cxnChg chg="add mod">
          <ac:chgData name="Peter Thorpe" userId="34f01415-5c27-484f-b803-1ec89ee168f3" providerId="ADAL" clId="{5B6B18B3-8B0B-4C67-AFAD-1880BD989320}" dt="2020-10-02T08:52:54.060" v="4418" actId="11529"/>
          <ac:cxnSpMkLst>
            <pc:docMk/>
            <pc:sldMk cId="3399685400" sldId="465"/>
            <ac:cxnSpMk id="10" creationId="{BF0D001F-82FA-4B46-B94B-F68D26385711}"/>
          </ac:cxnSpMkLst>
        </pc:cxnChg>
        <pc:cxnChg chg="add mod">
          <ac:chgData name="Peter Thorpe" userId="34f01415-5c27-484f-b803-1ec89ee168f3" providerId="ADAL" clId="{5B6B18B3-8B0B-4C67-AFAD-1880BD989320}" dt="2020-10-02T08:53:02.141" v="4420" actId="11529"/>
          <ac:cxnSpMkLst>
            <pc:docMk/>
            <pc:sldMk cId="3399685400" sldId="465"/>
            <ac:cxnSpMk id="13" creationId="{66C6A54B-77BB-4166-807F-C0793BC3A146}"/>
          </ac:cxnSpMkLst>
        </pc:cxnChg>
      </pc:sldChg>
      <pc:sldChg chg="addSp delSp modSp add delAnim">
        <pc:chgData name="Peter Thorpe" userId="34f01415-5c27-484f-b803-1ec89ee168f3" providerId="ADAL" clId="{5B6B18B3-8B0B-4C67-AFAD-1880BD989320}" dt="2020-10-05T13:43:12.029" v="9445" actId="20577"/>
        <pc:sldMkLst>
          <pc:docMk/>
          <pc:sldMk cId="2354509103" sldId="466"/>
        </pc:sldMkLst>
        <pc:spChg chg="mod">
          <ac:chgData name="Peter Thorpe" userId="34f01415-5c27-484f-b803-1ec89ee168f3" providerId="ADAL" clId="{5B6B18B3-8B0B-4C67-AFAD-1880BD989320}" dt="2020-10-05T13:43:12.029" v="9445" actId="20577"/>
          <ac:spMkLst>
            <pc:docMk/>
            <pc:sldMk cId="2354509103" sldId="466"/>
            <ac:spMk id="4" creationId="{00000000-0000-0000-0000-000000000000}"/>
          </ac:spMkLst>
        </pc:spChg>
        <pc:spChg chg="del mod">
          <ac:chgData name="Peter Thorpe" userId="34f01415-5c27-484f-b803-1ec89ee168f3" providerId="ADAL" clId="{5B6B18B3-8B0B-4C67-AFAD-1880BD989320}" dt="2020-10-02T12:49:37.944" v="8780" actId="478"/>
          <ac:spMkLst>
            <pc:docMk/>
            <pc:sldMk cId="2354509103" sldId="466"/>
            <ac:spMk id="8" creationId="{00000000-0000-0000-0000-000000000000}"/>
          </ac:spMkLst>
        </pc:spChg>
        <pc:spChg chg="add del mod">
          <ac:chgData name="Peter Thorpe" userId="34f01415-5c27-484f-b803-1ec89ee168f3" providerId="ADAL" clId="{5B6B18B3-8B0B-4C67-AFAD-1880BD989320}" dt="2020-10-05T13:42:44.176" v="9405" actId="113"/>
          <ac:spMkLst>
            <pc:docMk/>
            <pc:sldMk cId="2354509103" sldId="466"/>
            <ac:spMk id="9" creationId="{2649F7C4-5543-43B1-B592-C737A7308F45}"/>
          </ac:spMkLst>
        </pc:spChg>
      </pc:sldChg>
      <pc:sldChg chg="addSp delSp modSp add ord">
        <pc:chgData name="Peter Thorpe" userId="34f01415-5c27-484f-b803-1ec89ee168f3" providerId="ADAL" clId="{5B6B18B3-8B0B-4C67-AFAD-1880BD989320}" dt="2020-10-19T10:55:06.378" v="11648" actId="20577"/>
        <pc:sldMkLst>
          <pc:docMk/>
          <pc:sldMk cId="3831094847" sldId="467"/>
        </pc:sldMkLst>
        <pc:spChg chg="mod">
          <ac:chgData name="Peter Thorpe" userId="34f01415-5c27-484f-b803-1ec89ee168f3" providerId="ADAL" clId="{5B6B18B3-8B0B-4C67-AFAD-1880BD989320}" dt="2020-10-19T10:55:06.378" v="11648" actId="20577"/>
          <ac:spMkLst>
            <pc:docMk/>
            <pc:sldMk cId="3831094847" sldId="467"/>
            <ac:spMk id="4" creationId="{00000000-0000-0000-0000-000000000000}"/>
          </ac:spMkLst>
        </pc:spChg>
        <pc:spChg chg="add del mod">
          <ac:chgData name="Peter Thorpe" userId="34f01415-5c27-484f-b803-1ec89ee168f3" providerId="ADAL" clId="{5B6B18B3-8B0B-4C67-AFAD-1880BD989320}" dt="2020-10-02T12:31:37.603" v="8135" actId="313"/>
          <ac:spMkLst>
            <pc:docMk/>
            <pc:sldMk cId="3831094847" sldId="467"/>
            <ac:spMk id="9" creationId="{2649F7C4-5543-43B1-B592-C737A7308F45}"/>
          </ac:spMkLst>
        </pc:spChg>
        <pc:picChg chg="add mod modCrop">
          <ac:chgData name="Peter Thorpe" userId="34f01415-5c27-484f-b803-1ec89ee168f3" providerId="ADAL" clId="{5B6B18B3-8B0B-4C67-AFAD-1880BD989320}" dt="2020-10-02T09:16:35.244" v="5811" actId="14100"/>
          <ac:picMkLst>
            <pc:docMk/>
            <pc:sldMk cId="3831094847" sldId="467"/>
            <ac:picMk id="2" creationId="{DFC05025-1F03-462E-8085-01B06C7C3978}"/>
          </ac:picMkLst>
        </pc:picChg>
        <pc:picChg chg="add del">
          <ac:chgData name="Peter Thorpe" userId="34f01415-5c27-484f-b803-1ec89ee168f3" providerId="ADAL" clId="{5B6B18B3-8B0B-4C67-AFAD-1880BD989320}" dt="2020-10-02T08:49:20.334" v="4340"/>
          <ac:picMkLst>
            <pc:docMk/>
            <pc:sldMk cId="3831094847" sldId="467"/>
            <ac:picMk id="1026" creationId="{6B138A2B-8DE2-446A-AC3D-947A0FA14BE4}"/>
          </ac:picMkLst>
        </pc:picChg>
      </pc:sldChg>
      <pc:sldChg chg="addSp modSp add">
        <pc:chgData name="Peter Thorpe" userId="34f01415-5c27-484f-b803-1ec89ee168f3" providerId="ADAL" clId="{5B6B18B3-8B0B-4C67-AFAD-1880BD989320}" dt="2020-10-19T10:43:46.002" v="10870" actId="20577"/>
        <pc:sldMkLst>
          <pc:docMk/>
          <pc:sldMk cId="3395361281" sldId="468"/>
        </pc:sldMkLst>
        <pc:spChg chg="add mod">
          <ac:chgData name="Peter Thorpe" userId="34f01415-5c27-484f-b803-1ec89ee168f3" providerId="ADAL" clId="{5B6B18B3-8B0B-4C67-AFAD-1880BD989320}" dt="2020-10-02T13:03:56.949" v="9127" actId="1076"/>
          <ac:spMkLst>
            <pc:docMk/>
            <pc:sldMk cId="3395361281" sldId="468"/>
            <ac:spMk id="2" creationId="{5F3D4BE7-5589-40D4-820B-4002B1D903D6}"/>
          </ac:spMkLst>
        </pc:spChg>
        <pc:spChg chg="mod">
          <ac:chgData name="Peter Thorpe" userId="34f01415-5c27-484f-b803-1ec89ee168f3" providerId="ADAL" clId="{5B6B18B3-8B0B-4C67-AFAD-1880BD989320}" dt="2020-10-19T10:43:46.002" v="10870" actId="20577"/>
          <ac:spMkLst>
            <pc:docMk/>
            <pc:sldMk cId="3395361281" sldId="468"/>
            <ac:spMk id="4" creationId="{00000000-0000-0000-0000-000000000000}"/>
          </ac:spMkLst>
        </pc:spChg>
        <pc:spChg chg="mod">
          <ac:chgData name="Peter Thorpe" userId="34f01415-5c27-484f-b803-1ec89ee168f3" providerId="ADAL" clId="{5B6B18B3-8B0B-4C67-AFAD-1880BD989320}" dt="2020-10-02T13:03:22.518" v="9123" actId="20577"/>
          <ac:spMkLst>
            <pc:docMk/>
            <pc:sldMk cId="3395361281" sldId="468"/>
            <ac:spMk id="9" creationId="{2649F7C4-5543-43B1-B592-C737A7308F45}"/>
          </ac:spMkLst>
        </pc:spChg>
      </pc:sldChg>
      <pc:sldChg chg="addSp delSp modSp add">
        <pc:chgData name="Peter Thorpe" userId="34f01415-5c27-484f-b803-1ec89ee168f3" providerId="ADAL" clId="{5B6B18B3-8B0B-4C67-AFAD-1880BD989320}" dt="2020-10-19T10:42:27.962" v="10710" actId="20577"/>
        <pc:sldMkLst>
          <pc:docMk/>
          <pc:sldMk cId="516525009" sldId="469"/>
        </pc:sldMkLst>
        <pc:spChg chg="del">
          <ac:chgData name="Peter Thorpe" userId="34f01415-5c27-484f-b803-1ec89ee168f3" providerId="ADAL" clId="{5B6B18B3-8B0B-4C67-AFAD-1880BD989320}" dt="2020-10-02T08:45:50.161" v="4332" actId="478"/>
          <ac:spMkLst>
            <pc:docMk/>
            <pc:sldMk cId="516525009" sldId="469"/>
            <ac:spMk id="2" creationId="{462CCA00-220E-4272-BDFC-66506E645C9E}"/>
          </ac:spMkLst>
        </pc:spChg>
        <pc:spChg chg="add mod">
          <ac:chgData name="Peter Thorpe" userId="34f01415-5c27-484f-b803-1ec89ee168f3" providerId="ADAL" clId="{5B6B18B3-8B0B-4C67-AFAD-1880BD989320}" dt="2020-10-02T08:55:49.321" v="4606" actId="1076"/>
          <ac:spMkLst>
            <pc:docMk/>
            <pc:sldMk cId="516525009" sldId="469"/>
            <ac:spMk id="3" creationId="{0B2EBD3D-100D-4F2A-8566-456D37765CCD}"/>
          </ac:spMkLst>
        </pc:spChg>
        <pc:spChg chg="mod">
          <ac:chgData name="Peter Thorpe" userId="34f01415-5c27-484f-b803-1ec89ee168f3" providerId="ADAL" clId="{5B6B18B3-8B0B-4C67-AFAD-1880BD989320}" dt="2020-10-19T10:42:27.962" v="10710" actId="20577"/>
          <ac:spMkLst>
            <pc:docMk/>
            <pc:sldMk cId="516525009" sldId="469"/>
            <ac:spMk id="4" creationId="{00000000-0000-0000-0000-000000000000}"/>
          </ac:spMkLst>
        </pc:spChg>
        <pc:spChg chg="mod">
          <ac:chgData name="Peter Thorpe" userId="34f01415-5c27-484f-b803-1ec89ee168f3" providerId="ADAL" clId="{5B6B18B3-8B0B-4C67-AFAD-1880BD989320}" dt="2020-10-02T08:57:46.942" v="4623" actId="1076"/>
          <ac:spMkLst>
            <pc:docMk/>
            <pc:sldMk cId="516525009" sldId="469"/>
            <ac:spMk id="9" creationId="{2649F7C4-5543-43B1-B592-C737A7308F45}"/>
          </ac:spMkLst>
        </pc:spChg>
        <pc:spChg chg="add mod">
          <ac:chgData name="Peter Thorpe" userId="34f01415-5c27-484f-b803-1ec89ee168f3" providerId="ADAL" clId="{5B6B18B3-8B0B-4C67-AFAD-1880BD989320}" dt="2020-10-02T08:54:45.928" v="4579" actId="1076"/>
          <ac:spMkLst>
            <pc:docMk/>
            <pc:sldMk cId="516525009" sldId="469"/>
            <ac:spMk id="10" creationId="{EA7A4C36-014C-4FAE-89BD-C8352065D759}"/>
          </ac:spMkLst>
        </pc:spChg>
        <pc:spChg chg="add mod">
          <ac:chgData name="Peter Thorpe" userId="34f01415-5c27-484f-b803-1ec89ee168f3" providerId="ADAL" clId="{5B6B18B3-8B0B-4C67-AFAD-1880BD989320}" dt="2020-10-02T08:57:57.477" v="4636" actId="1076"/>
          <ac:spMkLst>
            <pc:docMk/>
            <pc:sldMk cId="516525009" sldId="469"/>
            <ac:spMk id="27" creationId="{F97ABC1A-AEDF-42E8-A383-419D5A820516}"/>
          </ac:spMkLst>
        </pc:spChg>
        <pc:spChg chg="add mod">
          <ac:chgData name="Peter Thorpe" userId="34f01415-5c27-484f-b803-1ec89ee168f3" providerId="ADAL" clId="{5B6B18B3-8B0B-4C67-AFAD-1880BD989320}" dt="2020-10-02T08:59:58.977" v="4661" actId="1076"/>
          <ac:spMkLst>
            <pc:docMk/>
            <pc:sldMk cId="516525009" sldId="469"/>
            <ac:spMk id="29" creationId="{A607E785-952A-4128-8C30-3805F98D0A2D}"/>
          </ac:spMkLst>
        </pc:spChg>
        <pc:picChg chg="add mod">
          <ac:chgData name="Peter Thorpe" userId="34f01415-5c27-484f-b803-1ec89ee168f3" providerId="ADAL" clId="{5B6B18B3-8B0B-4C67-AFAD-1880BD989320}" dt="2020-10-02T08:55:38.782" v="4589" actId="1076"/>
          <ac:picMkLst>
            <pc:docMk/>
            <pc:sldMk cId="516525009" sldId="469"/>
            <ac:picMk id="6" creationId="{0C995C4D-A9D0-4CCB-9A60-E42A999A5DAC}"/>
          </ac:picMkLst>
        </pc:picChg>
        <pc:picChg chg="add mod">
          <ac:chgData name="Peter Thorpe" userId="34f01415-5c27-484f-b803-1ec89ee168f3" providerId="ADAL" clId="{5B6B18B3-8B0B-4C67-AFAD-1880BD989320}" dt="2020-10-02T08:56:28.970" v="4616" actId="732"/>
          <ac:picMkLst>
            <pc:docMk/>
            <pc:sldMk cId="516525009" sldId="469"/>
            <ac:picMk id="7" creationId="{BA38D586-1AAF-40C7-AF40-5061B0B10FAF}"/>
          </ac:picMkLst>
        </pc:picChg>
        <pc:picChg chg="add del mod">
          <ac:chgData name="Peter Thorpe" userId="34f01415-5c27-484f-b803-1ec89ee168f3" providerId="ADAL" clId="{5B6B18B3-8B0B-4C67-AFAD-1880BD989320}" dt="2020-10-02T08:55:36.094" v="4588" actId="478"/>
          <ac:picMkLst>
            <pc:docMk/>
            <pc:sldMk cId="516525009" sldId="469"/>
            <ac:picMk id="11" creationId="{40EAA51A-788E-4CF3-97FE-D6CDABAE49F9}"/>
          </ac:picMkLst>
        </pc:picChg>
        <pc:picChg chg="add mod modCrop">
          <ac:chgData name="Peter Thorpe" userId="34f01415-5c27-484f-b803-1ec89ee168f3" providerId="ADAL" clId="{5B6B18B3-8B0B-4C67-AFAD-1880BD989320}" dt="2020-10-02T09:08:05.431" v="4934" actId="1076"/>
          <ac:picMkLst>
            <pc:docMk/>
            <pc:sldMk cId="516525009" sldId="469"/>
            <ac:picMk id="28" creationId="{4239F3D1-861E-4822-A369-9DAF9F38148E}"/>
          </ac:picMkLst>
        </pc:picChg>
        <pc:cxnChg chg="add mod">
          <ac:chgData name="Peter Thorpe" userId="34f01415-5c27-484f-b803-1ec89ee168f3" providerId="ADAL" clId="{5B6B18B3-8B0B-4C67-AFAD-1880BD989320}" dt="2020-10-02T08:55:54.655" v="4607" actId="11529"/>
          <ac:cxnSpMkLst>
            <pc:docMk/>
            <pc:sldMk cId="516525009" sldId="469"/>
            <ac:cxnSpMk id="12" creationId="{B59A9E95-4D31-4D65-9FAC-8D46D40A78F2}"/>
          </ac:cxnSpMkLst>
        </pc:cxnChg>
        <pc:cxnChg chg="add mod">
          <ac:chgData name="Peter Thorpe" userId="34f01415-5c27-484f-b803-1ec89ee168f3" providerId="ADAL" clId="{5B6B18B3-8B0B-4C67-AFAD-1880BD989320}" dt="2020-10-02T08:55:58.895" v="4608" actId="11529"/>
          <ac:cxnSpMkLst>
            <pc:docMk/>
            <pc:sldMk cId="516525009" sldId="469"/>
            <ac:cxnSpMk id="14" creationId="{25463F04-ED2E-4EF3-BF6C-1407587DC2D7}"/>
          </ac:cxnSpMkLst>
        </pc:cxnChg>
        <pc:cxnChg chg="add mod">
          <ac:chgData name="Peter Thorpe" userId="34f01415-5c27-484f-b803-1ec89ee168f3" providerId="ADAL" clId="{5B6B18B3-8B0B-4C67-AFAD-1880BD989320}" dt="2020-10-02T08:56:02.064" v="4609" actId="11529"/>
          <ac:cxnSpMkLst>
            <pc:docMk/>
            <pc:sldMk cId="516525009" sldId="469"/>
            <ac:cxnSpMk id="16" creationId="{EA729985-B25E-40C6-AA1A-F0B70A66748E}"/>
          </ac:cxnSpMkLst>
        </pc:cxnChg>
        <pc:cxnChg chg="add mod">
          <ac:chgData name="Peter Thorpe" userId="34f01415-5c27-484f-b803-1ec89ee168f3" providerId="ADAL" clId="{5B6B18B3-8B0B-4C67-AFAD-1880BD989320}" dt="2020-10-02T08:56:05.264" v="4610" actId="11529"/>
          <ac:cxnSpMkLst>
            <pc:docMk/>
            <pc:sldMk cId="516525009" sldId="469"/>
            <ac:cxnSpMk id="18" creationId="{EBB5FF41-F3BD-4107-80CA-1344D593CB0D}"/>
          </ac:cxnSpMkLst>
        </pc:cxnChg>
        <pc:cxnChg chg="add mod">
          <ac:chgData name="Peter Thorpe" userId="34f01415-5c27-484f-b803-1ec89ee168f3" providerId="ADAL" clId="{5B6B18B3-8B0B-4C67-AFAD-1880BD989320}" dt="2020-10-02T08:56:08.361" v="4611" actId="11529"/>
          <ac:cxnSpMkLst>
            <pc:docMk/>
            <pc:sldMk cId="516525009" sldId="469"/>
            <ac:cxnSpMk id="20" creationId="{667BC764-43BA-4867-8956-B3DF14426B7A}"/>
          </ac:cxnSpMkLst>
        </pc:cxnChg>
        <pc:cxnChg chg="add mod">
          <ac:chgData name="Peter Thorpe" userId="34f01415-5c27-484f-b803-1ec89ee168f3" providerId="ADAL" clId="{5B6B18B3-8B0B-4C67-AFAD-1880BD989320}" dt="2020-10-02T08:56:12.249" v="4612" actId="11529"/>
          <ac:cxnSpMkLst>
            <pc:docMk/>
            <pc:sldMk cId="516525009" sldId="469"/>
            <ac:cxnSpMk id="22" creationId="{87CCF20F-1B07-4C4E-A2B3-D77EE91689DD}"/>
          </ac:cxnSpMkLst>
        </pc:cxnChg>
        <pc:cxnChg chg="add mod">
          <ac:chgData name="Peter Thorpe" userId="34f01415-5c27-484f-b803-1ec89ee168f3" providerId="ADAL" clId="{5B6B18B3-8B0B-4C67-AFAD-1880BD989320}" dt="2020-10-02T08:56:15.913" v="4613" actId="11529"/>
          <ac:cxnSpMkLst>
            <pc:docMk/>
            <pc:sldMk cId="516525009" sldId="469"/>
            <ac:cxnSpMk id="24" creationId="{36E4A408-F3B7-44D7-B305-0E6C8DF6DD5D}"/>
          </ac:cxnSpMkLst>
        </pc:cxnChg>
        <pc:cxnChg chg="add mod">
          <ac:chgData name="Peter Thorpe" userId="34f01415-5c27-484f-b803-1ec89ee168f3" providerId="ADAL" clId="{5B6B18B3-8B0B-4C67-AFAD-1880BD989320}" dt="2020-10-02T08:56:19.634" v="4614" actId="11529"/>
          <ac:cxnSpMkLst>
            <pc:docMk/>
            <pc:sldMk cId="516525009" sldId="469"/>
            <ac:cxnSpMk id="26" creationId="{487DFFC8-A5FC-4B29-AE9D-CD332D4CAF70}"/>
          </ac:cxnSpMkLst>
        </pc:cxnChg>
      </pc:sldChg>
      <pc:sldChg chg="addSp delSp modSp add del">
        <pc:chgData name="Peter Thorpe" userId="34f01415-5c27-484f-b803-1ec89ee168f3" providerId="ADAL" clId="{5B6B18B3-8B0B-4C67-AFAD-1880BD989320}" dt="2020-10-02T11:24:46.742" v="6155" actId="2696"/>
        <pc:sldMkLst>
          <pc:docMk/>
          <pc:sldMk cId="3568291510" sldId="470"/>
        </pc:sldMkLst>
        <pc:spChg chg="mod">
          <ac:chgData name="Peter Thorpe" userId="34f01415-5c27-484f-b803-1ec89ee168f3" providerId="ADAL" clId="{5B6B18B3-8B0B-4C67-AFAD-1880BD989320}" dt="2020-10-02T08:50:40.853" v="4366" actId="20577"/>
          <ac:spMkLst>
            <pc:docMk/>
            <pc:sldMk cId="3568291510" sldId="470"/>
            <ac:spMk id="9" creationId="{2649F7C4-5543-43B1-B592-C737A7308F45}"/>
          </ac:spMkLst>
        </pc:spChg>
        <pc:picChg chg="del">
          <ac:chgData name="Peter Thorpe" userId="34f01415-5c27-484f-b803-1ec89ee168f3" providerId="ADAL" clId="{5B6B18B3-8B0B-4C67-AFAD-1880BD989320}" dt="2020-10-02T08:50:32.297" v="4349" actId="478"/>
          <ac:picMkLst>
            <pc:docMk/>
            <pc:sldMk cId="3568291510" sldId="470"/>
            <ac:picMk id="2" creationId="{DFC05025-1F03-462E-8085-01B06C7C3978}"/>
          </ac:picMkLst>
        </pc:picChg>
        <pc:picChg chg="add del mod modCrop">
          <ac:chgData name="Peter Thorpe" userId="34f01415-5c27-484f-b803-1ec89ee168f3" providerId="ADAL" clId="{5B6B18B3-8B0B-4C67-AFAD-1880BD989320}" dt="2020-10-02T08:51:56.676" v="4373" actId="478"/>
          <ac:picMkLst>
            <pc:docMk/>
            <pc:sldMk cId="3568291510" sldId="470"/>
            <ac:picMk id="3" creationId="{EF2DF4F0-40C7-4211-BEDD-AF07424E25AF}"/>
          </ac:picMkLst>
        </pc:picChg>
      </pc:sldChg>
      <pc:sldChg chg="addSp delSp modSp add">
        <pc:chgData name="Peter Thorpe" userId="34f01415-5c27-484f-b803-1ec89ee168f3" providerId="ADAL" clId="{5B6B18B3-8B0B-4C67-AFAD-1880BD989320}" dt="2020-10-19T10:42:33.514" v="10713" actId="20577"/>
        <pc:sldMkLst>
          <pc:docMk/>
          <pc:sldMk cId="4139918385" sldId="471"/>
        </pc:sldMkLst>
        <pc:spChg chg="add del">
          <ac:chgData name="Peter Thorpe" userId="34f01415-5c27-484f-b803-1ec89ee168f3" providerId="ADAL" clId="{5B6B18B3-8B0B-4C67-AFAD-1880BD989320}" dt="2020-10-02T09:06:08.185" v="4747" actId="478"/>
          <ac:spMkLst>
            <pc:docMk/>
            <pc:sldMk cId="4139918385" sldId="471"/>
            <ac:spMk id="3" creationId="{0B2EBD3D-100D-4F2A-8566-456D37765CCD}"/>
          </ac:spMkLst>
        </pc:spChg>
        <pc:spChg chg="mod">
          <ac:chgData name="Peter Thorpe" userId="34f01415-5c27-484f-b803-1ec89ee168f3" providerId="ADAL" clId="{5B6B18B3-8B0B-4C67-AFAD-1880BD989320}" dt="2020-10-19T10:42:33.514" v="10713" actId="20577"/>
          <ac:spMkLst>
            <pc:docMk/>
            <pc:sldMk cId="4139918385" sldId="471"/>
            <ac:spMk id="4" creationId="{00000000-0000-0000-0000-000000000000}"/>
          </ac:spMkLst>
        </pc:spChg>
        <pc:spChg chg="mod">
          <ac:chgData name="Peter Thorpe" userId="34f01415-5c27-484f-b803-1ec89ee168f3" providerId="ADAL" clId="{5B6B18B3-8B0B-4C67-AFAD-1880BD989320}" dt="2020-10-02T11:30:32.333" v="6228" actId="20577"/>
          <ac:spMkLst>
            <pc:docMk/>
            <pc:sldMk cId="4139918385" sldId="471"/>
            <ac:spMk id="9" creationId="{2649F7C4-5543-43B1-B592-C737A7308F45}"/>
          </ac:spMkLst>
        </pc:spChg>
        <pc:spChg chg="del">
          <ac:chgData name="Peter Thorpe" userId="34f01415-5c27-484f-b803-1ec89ee168f3" providerId="ADAL" clId="{5B6B18B3-8B0B-4C67-AFAD-1880BD989320}" dt="2020-10-02T09:06:08.185" v="4747" actId="478"/>
          <ac:spMkLst>
            <pc:docMk/>
            <pc:sldMk cId="4139918385" sldId="471"/>
            <ac:spMk id="10" creationId="{EA7A4C36-014C-4FAE-89BD-C8352065D759}"/>
          </ac:spMkLst>
        </pc:spChg>
        <pc:spChg chg="del">
          <ac:chgData name="Peter Thorpe" userId="34f01415-5c27-484f-b803-1ec89ee168f3" providerId="ADAL" clId="{5B6B18B3-8B0B-4C67-AFAD-1880BD989320}" dt="2020-10-02T09:06:08.185" v="4747" actId="478"/>
          <ac:spMkLst>
            <pc:docMk/>
            <pc:sldMk cId="4139918385" sldId="471"/>
            <ac:spMk id="27" creationId="{F97ABC1A-AEDF-42E8-A383-419D5A820516}"/>
          </ac:spMkLst>
        </pc:spChg>
        <pc:spChg chg="del">
          <ac:chgData name="Peter Thorpe" userId="34f01415-5c27-484f-b803-1ec89ee168f3" providerId="ADAL" clId="{5B6B18B3-8B0B-4C67-AFAD-1880BD989320}" dt="2020-10-02T09:06:08.185" v="4747" actId="478"/>
          <ac:spMkLst>
            <pc:docMk/>
            <pc:sldMk cId="4139918385" sldId="471"/>
            <ac:spMk id="29" creationId="{A607E785-952A-4128-8C30-3805F98D0A2D}"/>
          </ac:spMkLst>
        </pc:spChg>
        <pc:picChg chg="del">
          <ac:chgData name="Peter Thorpe" userId="34f01415-5c27-484f-b803-1ec89ee168f3" providerId="ADAL" clId="{5B6B18B3-8B0B-4C67-AFAD-1880BD989320}" dt="2020-10-02T09:05:49.212" v="4744" actId="478"/>
          <ac:picMkLst>
            <pc:docMk/>
            <pc:sldMk cId="4139918385" sldId="471"/>
            <ac:picMk id="6" creationId="{0C995C4D-A9D0-4CCB-9A60-E42A999A5DAC}"/>
          </ac:picMkLst>
        </pc:picChg>
        <pc:picChg chg="del">
          <ac:chgData name="Peter Thorpe" userId="34f01415-5c27-484f-b803-1ec89ee168f3" providerId="ADAL" clId="{5B6B18B3-8B0B-4C67-AFAD-1880BD989320}" dt="2020-10-02T09:06:08.185" v="4747" actId="478"/>
          <ac:picMkLst>
            <pc:docMk/>
            <pc:sldMk cId="4139918385" sldId="471"/>
            <ac:picMk id="7" creationId="{BA38D586-1AAF-40C7-AF40-5061B0B10FAF}"/>
          </ac:picMkLst>
        </pc:picChg>
        <pc:picChg chg="del">
          <ac:chgData name="Peter Thorpe" userId="34f01415-5c27-484f-b803-1ec89ee168f3" providerId="ADAL" clId="{5B6B18B3-8B0B-4C67-AFAD-1880BD989320}" dt="2020-10-02T09:06:08.185" v="4747" actId="478"/>
          <ac:picMkLst>
            <pc:docMk/>
            <pc:sldMk cId="4139918385" sldId="471"/>
            <ac:picMk id="28" creationId="{4239F3D1-861E-4822-A369-9DAF9F38148E}"/>
          </ac:picMkLst>
        </pc:picChg>
        <pc:cxnChg chg="del">
          <ac:chgData name="Peter Thorpe" userId="34f01415-5c27-484f-b803-1ec89ee168f3" providerId="ADAL" clId="{5B6B18B3-8B0B-4C67-AFAD-1880BD989320}" dt="2020-10-02T09:06:08.185" v="4747" actId="478"/>
          <ac:cxnSpMkLst>
            <pc:docMk/>
            <pc:sldMk cId="4139918385" sldId="471"/>
            <ac:cxnSpMk id="12" creationId="{B59A9E95-4D31-4D65-9FAC-8D46D40A78F2}"/>
          </ac:cxnSpMkLst>
        </pc:cxnChg>
        <pc:cxnChg chg="del">
          <ac:chgData name="Peter Thorpe" userId="34f01415-5c27-484f-b803-1ec89ee168f3" providerId="ADAL" clId="{5B6B18B3-8B0B-4C67-AFAD-1880BD989320}" dt="2020-10-02T09:06:08.185" v="4747" actId="478"/>
          <ac:cxnSpMkLst>
            <pc:docMk/>
            <pc:sldMk cId="4139918385" sldId="471"/>
            <ac:cxnSpMk id="14" creationId="{25463F04-ED2E-4EF3-BF6C-1407587DC2D7}"/>
          </ac:cxnSpMkLst>
        </pc:cxnChg>
        <pc:cxnChg chg="del">
          <ac:chgData name="Peter Thorpe" userId="34f01415-5c27-484f-b803-1ec89ee168f3" providerId="ADAL" clId="{5B6B18B3-8B0B-4C67-AFAD-1880BD989320}" dt="2020-10-02T09:06:08.185" v="4747" actId="478"/>
          <ac:cxnSpMkLst>
            <pc:docMk/>
            <pc:sldMk cId="4139918385" sldId="471"/>
            <ac:cxnSpMk id="16" creationId="{EA729985-B25E-40C6-AA1A-F0B70A66748E}"/>
          </ac:cxnSpMkLst>
        </pc:cxnChg>
        <pc:cxnChg chg="del">
          <ac:chgData name="Peter Thorpe" userId="34f01415-5c27-484f-b803-1ec89ee168f3" providerId="ADAL" clId="{5B6B18B3-8B0B-4C67-AFAD-1880BD989320}" dt="2020-10-02T09:06:08.185" v="4747" actId="478"/>
          <ac:cxnSpMkLst>
            <pc:docMk/>
            <pc:sldMk cId="4139918385" sldId="471"/>
            <ac:cxnSpMk id="18" creationId="{EBB5FF41-F3BD-4107-80CA-1344D593CB0D}"/>
          </ac:cxnSpMkLst>
        </pc:cxnChg>
        <pc:cxnChg chg="del">
          <ac:chgData name="Peter Thorpe" userId="34f01415-5c27-484f-b803-1ec89ee168f3" providerId="ADAL" clId="{5B6B18B3-8B0B-4C67-AFAD-1880BD989320}" dt="2020-10-02T09:06:08.185" v="4747" actId="478"/>
          <ac:cxnSpMkLst>
            <pc:docMk/>
            <pc:sldMk cId="4139918385" sldId="471"/>
            <ac:cxnSpMk id="20" creationId="{667BC764-43BA-4867-8956-B3DF14426B7A}"/>
          </ac:cxnSpMkLst>
        </pc:cxnChg>
        <pc:cxnChg chg="del">
          <ac:chgData name="Peter Thorpe" userId="34f01415-5c27-484f-b803-1ec89ee168f3" providerId="ADAL" clId="{5B6B18B3-8B0B-4C67-AFAD-1880BD989320}" dt="2020-10-02T09:06:08.185" v="4747" actId="478"/>
          <ac:cxnSpMkLst>
            <pc:docMk/>
            <pc:sldMk cId="4139918385" sldId="471"/>
            <ac:cxnSpMk id="22" creationId="{87CCF20F-1B07-4C4E-A2B3-D77EE91689DD}"/>
          </ac:cxnSpMkLst>
        </pc:cxnChg>
        <pc:cxnChg chg="del">
          <ac:chgData name="Peter Thorpe" userId="34f01415-5c27-484f-b803-1ec89ee168f3" providerId="ADAL" clId="{5B6B18B3-8B0B-4C67-AFAD-1880BD989320}" dt="2020-10-02T09:06:08.185" v="4747" actId="478"/>
          <ac:cxnSpMkLst>
            <pc:docMk/>
            <pc:sldMk cId="4139918385" sldId="471"/>
            <ac:cxnSpMk id="24" creationId="{36E4A408-F3B7-44D7-B305-0E6C8DF6DD5D}"/>
          </ac:cxnSpMkLst>
        </pc:cxnChg>
        <pc:cxnChg chg="del">
          <ac:chgData name="Peter Thorpe" userId="34f01415-5c27-484f-b803-1ec89ee168f3" providerId="ADAL" clId="{5B6B18B3-8B0B-4C67-AFAD-1880BD989320}" dt="2020-10-02T09:06:08.185" v="4747" actId="478"/>
          <ac:cxnSpMkLst>
            <pc:docMk/>
            <pc:sldMk cId="4139918385" sldId="471"/>
            <ac:cxnSpMk id="26" creationId="{487DFFC8-A5FC-4B29-AE9D-CD332D4CAF70}"/>
          </ac:cxnSpMkLst>
        </pc:cxnChg>
      </pc:sldChg>
      <pc:sldChg chg="addSp delSp modSp add">
        <pc:chgData name="Peter Thorpe" userId="34f01415-5c27-484f-b803-1ec89ee168f3" providerId="ADAL" clId="{5B6B18B3-8B0B-4C67-AFAD-1880BD989320}" dt="2020-10-19T10:45:29.922" v="11004" actId="20577"/>
        <pc:sldMkLst>
          <pc:docMk/>
          <pc:sldMk cId="3893330732" sldId="472"/>
        </pc:sldMkLst>
        <pc:spChg chg="add del mod">
          <ac:chgData name="Peter Thorpe" userId="34f01415-5c27-484f-b803-1ec89ee168f3" providerId="ADAL" clId="{5B6B18B3-8B0B-4C67-AFAD-1880BD989320}" dt="2020-10-02T09:22:40.805" v="6000" actId="478"/>
          <ac:spMkLst>
            <pc:docMk/>
            <pc:sldMk cId="3893330732" sldId="472"/>
            <ac:spMk id="3" creationId="{5B6B17EC-A833-4A6A-9FC8-E8C13C834220}"/>
          </ac:spMkLst>
        </pc:spChg>
        <pc:spChg chg="add del mod">
          <ac:chgData name="Peter Thorpe" userId="34f01415-5c27-484f-b803-1ec89ee168f3" providerId="ADAL" clId="{5B6B18B3-8B0B-4C67-AFAD-1880BD989320}" dt="2020-10-13T14:09:01.973" v="9651" actId="478"/>
          <ac:spMkLst>
            <pc:docMk/>
            <pc:sldMk cId="3893330732" sldId="472"/>
            <ac:spMk id="3" creationId="{93F58A7D-025D-41F6-9E76-D36544427EF3}"/>
          </ac:spMkLst>
        </pc:spChg>
        <pc:spChg chg="mod">
          <ac:chgData name="Peter Thorpe" userId="34f01415-5c27-484f-b803-1ec89ee168f3" providerId="ADAL" clId="{5B6B18B3-8B0B-4C67-AFAD-1880BD989320}" dt="2020-10-19T10:45:29.922" v="11004" actId="20577"/>
          <ac:spMkLst>
            <pc:docMk/>
            <pc:sldMk cId="3893330732" sldId="472"/>
            <ac:spMk id="4" creationId="{00000000-0000-0000-0000-000000000000}"/>
          </ac:spMkLst>
        </pc:spChg>
        <pc:spChg chg="add mod">
          <ac:chgData name="Peter Thorpe" userId="34f01415-5c27-484f-b803-1ec89ee168f3" providerId="ADAL" clId="{5B6B18B3-8B0B-4C67-AFAD-1880BD989320}" dt="2020-10-13T14:09:24.571" v="9661" actId="20577"/>
          <ac:spMkLst>
            <pc:docMk/>
            <pc:sldMk cId="3893330732" sldId="472"/>
            <ac:spMk id="5" creationId="{A0AF8B3D-BAE7-4633-80A1-E5C3834909F3}"/>
          </ac:spMkLst>
        </pc:spChg>
        <pc:spChg chg="add del mod">
          <ac:chgData name="Peter Thorpe" userId="34f01415-5c27-484f-b803-1ec89ee168f3" providerId="ADAL" clId="{5B6B18B3-8B0B-4C67-AFAD-1880BD989320}" dt="2020-10-02T09:22:42.390" v="6001" actId="478"/>
          <ac:spMkLst>
            <pc:docMk/>
            <pc:sldMk cId="3893330732" sldId="472"/>
            <ac:spMk id="7" creationId="{A64F6ADB-82A3-4302-BAF6-1F78F71DF4BA}"/>
          </ac:spMkLst>
        </pc:spChg>
        <pc:spChg chg="mod">
          <ac:chgData name="Peter Thorpe" userId="34f01415-5c27-484f-b803-1ec89ee168f3" providerId="ADAL" clId="{5B6B18B3-8B0B-4C67-AFAD-1880BD989320}" dt="2020-10-02T11:30:52.892" v="6234" actId="20577"/>
          <ac:spMkLst>
            <pc:docMk/>
            <pc:sldMk cId="3893330732" sldId="472"/>
            <ac:spMk id="9" creationId="{2649F7C4-5543-43B1-B592-C737A7308F45}"/>
          </ac:spMkLst>
        </pc:spChg>
        <pc:spChg chg="add del mod">
          <ac:chgData name="Peter Thorpe" userId="34f01415-5c27-484f-b803-1ec89ee168f3" providerId="ADAL" clId="{5B6B18B3-8B0B-4C67-AFAD-1880BD989320}" dt="2020-10-02T09:22:43.855" v="6002" actId="478"/>
          <ac:spMkLst>
            <pc:docMk/>
            <pc:sldMk cId="3893330732" sldId="472"/>
            <ac:spMk id="10" creationId="{F8B4623C-849A-4814-8E8E-EB21CCC2A6C0}"/>
          </ac:spMkLst>
        </pc:spChg>
        <pc:picChg chg="add mod">
          <ac:chgData name="Peter Thorpe" userId="34f01415-5c27-484f-b803-1ec89ee168f3" providerId="ADAL" clId="{5B6B18B3-8B0B-4C67-AFAD-1880BD989320}" dt="2020-10-02T09:22:08.284" v="5990" actId="1076"/>
          <ac:picMkLst>
            <pc:docMk/>
            <pc:sldMk cId="3893330732" sldId="472"/>
            <ac:picMk id="2" creationId="{40403AE2-2860-4ED6-8F16-5D598FEFFAE7}"/>
          </ac:picMkLst>
        </pc:picChg>
      </pc:sldChg>
      <pc:sldChg chg="addSp modSp add">
        <pc:chgData name="Peter Thorpe" userId="34f01415-5c27-484f-b803-1ec89ee168f3" providerId="ADAL" clId="{5B6B18B3-8B0B-4C67-AFAD-1880BD989320}" dt="2020-10-19T10:50:20.610" v="11540" actId="113"/>
        <pc:sldMkLst>
          <pc:docMk/>
          <pc:sldMk cId="1995886360" sldId="473"/>
        </pc:sldMkLst>
        <pc:spChg chg="mod">
          <ac:chgData name="Peter Thorpe" userId="34f01415-5c27-484f-b803-1ec89ee168f3" providerId="ADAL" clId="{5B6B18B3-8B0B-4C67-AFAD-1880BD989320}" dt="2020-10-02T09:25:21.006" v="6153" actId="1076"/>
          <ac:spMkLst>
            <pc:docMk/>
            <pc:sldMk cId="1995886360" sldId="473"/>
            <ac:spMk id="3" creationId="{5B6B17EC-A833-4A6A-9FC8-E8C13C834220}"/>
          </ac:spMkLst>
        </pc:spChg>
        <pc:spChg chg="mod">
          <ac:chgData name="Peter Thorpe" userId="34f01415-5c27-484f-b803-1ec89ee168f3" providerId="ADAL" clId="{5B6B18B3-8B0B-4C67-AFAD-1880BD989320}" dt="2020-10-19T10:49:57.626" v="11487" actId="20577"/>
          <ac:spMkLst>
            <pc:docMk/>
            <pc:sldMk cId="1995886360" sldId="473"/>
            <ac:spMk id="4" creationId="{00000000-0000-0000-0000-000000000000}"/>
          </ac:spMkLst>
        </pc:spChg>
        <pc:spChg chg="mod">
          <ac:chgData name="Peter Thorpe" userId="34f01415-5c27-484f-b803-1ec89ee168f3" providerId="ADAL" clId="{5B6B18B3-8B0B-4C67-AFAD-1880BD989320}" dt="2020-10-19T10:50:20.610" v="11540" actId="113"/>
          <ac:spMkLst>
            <pc:docMk/>
            <pc:sldMk cId="1995886360" sldId="473"/>
            <ac:spMk id="9" creationId="{2649F7C4-5543-43B1-B592-C737A7308F45}"/>
          </ac:spMkLst>
        </pc:spChg>
        <pc:spChg chg="add mod">
          <ac:chgData name="Peter Thorpe" userId="34f01415-5c27-484f-b803-1ec89ee168f3" providerId="ADAL" clId="{5B6B18B3-8B0B-4C67-AFAD-1880BD989320}" dt="2020-10-02T09:25:05.565" v="6145" actId="1076"/>
          <ac:spMkLst>
            <pc:docMk/>
            <pc:sldMk cId="1995886360" sldId="473"/>
            <ac:spMk id="11" creationId="{5C6E8AAE-972E-4246-9D5D-7B9EDFA5B0C0}"/>
          </ac:spMkLst>
        </pc:spChg>
        <pc:spChg chg="add mod">
          <ac:chgData name="Peter Thorpe" userId="34f01415-5c27-484f-b803-1ec89ee168f3" providerId="ADAL" clId="{5B6B18B3-8B0B-4C67-AFAD-1880BD989320}" dt="2020-10-02T09:25:16.877" v="6151" actId="1076"/>
          <ac:spMkLst>
            <pc:docMk/>
            <pc:sldMk cId="1995886360" sldId="473"/>
            <ac:spMk id="12" creationId="{AE5B18DD-1C49-49E7-B4A3-0E32CCB54B3C}"/>
          </ac:spMkLst>
        </pc:spChg>
        <pc:spChg chg="add mod">
          <ac:chgData name="Peter Thorpe" userId="34f01415-5c27-484f-b803-1ec89ee168f3" providerId="ADAL" clId="{5B6B18B3-8B0B-4C67-AFAD-1880BD989320}" dt="2020-10-02T11:32:55.826" v="6238" actId="1076"/>
          <ac:spMkLst>
            <pc:docMk/>
            <pc:sldMk cId="1995886360" sldId="473"/>
            <ac:spMk id="13" creationId="{6446E64C-2C7E-4EFF-AEA3-48B63DFC8B02}"/>
          </ac:spMkLst>
        </pc:spChg>
        <pc:spChg chg="add mod">
          <ac:chgData name="Peter Thorpe" userId="34f01415-5c27-484f-b803-1ec89ee168f3" providerId="ADAL" clId="{5B6B18B3-8B0B-4C67-AFAD-1880BD989320}" dt="2020-10-02T11:33:02.826" v="6240" actId="1076"/>
          <ac:spMkLst>
            <pc:docMk/>
            <pc:sldMk cId="1995886360" sldId="473"/>
            <ac:spMk id="14" creationId="{96B69C05-D938-47C7-8EB7-2E8D06FE5AC3}"/>
          </ac:spMkLst>
        </pc:spChg>
        <pc:spChg chg="add mod">
          <ac:chgData name="Peter Thorpe" userId="34f01415-5c27-484f-b803-1ec89ee168f3" providerId="ADAL" clId="{5B6B18B3-8B0B-4C67-AFAD-1880BD989320}" dt="2020-10-02T11:33:44.988" v="6300" actId="1076"/>
          <ac:spMkLst>
            <pc:docMk/>
            <pc:sldMk cId="1995886360" sldId="473"/>
            <ac:spMk id="15" creationId="{6B6ECDFE-BEB1-458A-B63E-7EEF9368A7D2}"/>
          </ac:spMkLst>
        </pc:spChg>
        <pc:picChg chg="mod">
          <ac:chgData name="Peter Thorpe" userId="34f01415-5c27-484f-b803-1ec89ee168f3" providerId="ADAL" clId="{5B6B18B3-8B0B-4C67-AFAD-1880BD989320}" dt="2020-10-02T09:25:10.622" v="6148" actId="1076"/>
          <ac:picMkLst>
            <pc:docMk/>
            <pc:sldMk cId="1995886360" sldId="473"/>
            <ac:picMk id="2" creationId="{40403AE2-2860-4ED6-8F16-5D598FEFFAE7}"/>
          </ac:picMkLst>
        </pc:picChg>
        <pc:cxnChg chg="add mod">
          <ac:chgData name="Peter Thorpe" userId="34f01415-5c27-484f-b803-1ec89ee168f3" providerId="ADAL" clId="{5B6B18B3-8B0B-4C67-AFAD-1880BD989320}" dt="2020-10-02T11:33:07.434" v="6241" actId="11529"/>
          <ac:cxnSpMkLst>
            <pc:docMk/>
            <pc:sldMk cId="1995886360" sldId="473"/>
            <ac:cxnSpMk id="6" creationId="{8D88D10D-EDDB-43CC-96F3-E95D80807B1A}"/>
          </ac:cxnSpMkLst>
        </pc:cxnChg>
      </pc:sldChg>
      <pc:sldChg chg="addSp delSp modSp add">
        <pc:chgData name="Peter Thorpe" userId="34f01415-5c27-484f-b803-1ec89ee168f3" providerId="ADAL" clId="{5B6B18B3-8B0B-4C67-AFAD-1880BD989320}" dt="2020-10-19T10:52:01.298" v="11544" actId="20577"/>
        <pc:sldMkLst>
          <pc:docMk/>
          <pc:sldMk cId="409060204" sldId="474"/>
        </pc:sldMkLst>
        <pc:spChg chg="del">
          <ac:chgData name="Peter Thorpe" userId="34f01415-5c27-484f-b803-1ec89ee168f3" providerId="ADAL" clId="{5B6B18B3-8B0B-4C67-AFAD-1880BD989320}" dt="2020-10-02T09:23:38.878" v="6082" actId="478"/>
          <ac:spMkLst>
            <pc:docMk/>
            <pc:sldMk cId="409060204" sldId="474"/>
            <ac:spMk id="3" creationId="{5B6B17EC-A833-4A6A-9FC8-E8C13C834220}"/>
          </ac:spMkLst>
        </pc:spChg>
        <pc:spChg chg="mod">
          <ac:chgData name="Peter Thorpe" userId="34f01415-5c27-484f-b803-1ec89ee168f3" providerId="ADAL" clId="{5B6B18B3-8B0B-4C67-AFAD-1880BD989320}" dt="2020-10-19T10:52:01.298" v="11544" actId="20577"/>
          <ac:spMkLst>
            <pc:docMk/>
            <pc:sldMk cId="409060204" sldId="474"/>
            <ac:spMk id="4" creationId="{00000000-0000-0000-0000-000000000000}"/>
          </ac:spMkLst>
        </pc:spChg>
        <pc:spChg chg="del">
          <ac:chgData name="Peter Thorpe" userId="34f01415-5c27-484f-b803-1ec89ee168f3" providerId="ADAL" clId="{5B6B18B3-8B0B-4C67-AFAD-1880BD989320}" dt="2020-10-02T09:23:40.430" v="6083" actId="478"/>
          <ac:spMkLst>
            <pc:docMk/>
            <pc:sldMk cId="409060204" sldId="474"/>
            <ac:spMk id="7" creationId="{A64F6ADB-82A3-4302-BAF6-1F78F71DF4BA}"/>
          </ac:spMkLst>
        </pc:spChg>
        <pc:spChg chg="mod">
          <ac:chgData name="Peter Thorpe" userId="34f01415-5c27-484f-b803-1ec89ee168f3" providerId="ADAL" clId="{5B6B18B3-8B0B-4C67-AFAD-1880BD989320}" dt="2020-10-02T09:24:17.832" v="6094" actId="1076"/>
          <ac:spMkLst>
            <pc:docMk/>
            <pc:sldMk cId="409060204" sldId="474"/>
            <ac:spMk id="9" creationId="{2649F7C4-5543-43B1-B592-C737A7308F45}"/>
          </ac:spMkLst>
        </pc:spChg>
        <pc:spChg chg="del">
          <ac:chgData name="Peter Thorpe" userId="34f01415-5c27-484f-b803-1ec89ee168f3" providerId="ADAL" clId="{5B6B18B3-8B0B-4C67-AFAD-1880BD989320}" dt="2020-10-02T09:23:42.239" v="6084" actId="478"/>
          <ac:spMkLst>
            <pc:docMk/>
            <pc:sldMk cId="409060204" sldId="474"/>
            <ac:spMk id="10" creationId="{F8B4623C-849A-4814-8E8E-EB21CCC2A6C0}"/>
          </ac:spMkLst>
        </pc:spChg>
        <pc:spChg chg="add mod">
          <ac:chgData name="Peter Thorpe" userId="34f01415-5c27-484f-b803-1ec89ee168f3" providerId="ADAL" clId="{5B6B18B3-8B0B-4C67-AFAD-1880BD989320}" dt="2020-10-02T09:24:33.530" v="6098" actId="1076"/>
          <ac:spMkLst>
            <pc:docMk/>
            <pc:sldMk cId="409060204" sldId="474"/>
            <ac:spMk id="11" creationId="{5E1E4989-2A95-480C-B3E8-61F011394754}"/>
          </ac:spMkLst>
        </pc:spChg>
        <pc:spChg chg="add mod">
          <ac:chgData name="Peter Thorpe" userId="34f01415-5c27-484f-b803-1ec89ee168f3" providerId="ADAL" clId="{5B6B18B3-8B0B-4C67-AFAD-1880BD989320}" dt="2020-10-02T09:24:55.588" v="6143" actId="1076"/>
          <ac:spMkLst>
            <pc:docMk/>
            <pc:sldMk cId="409060204" sldId="474"/>
            <ac:spMk id="15" creationId="{7C9BA830-5964-47C9-8D55-601DAA394A92}"/>
          </ac:spMkLst>
        </pc:spChg>
        <pc:picChg chg="del">
          <ac:chgData name="Peter Thorpe" userId="34f01415-5c27-484f-b803-1ec89ee168f3" providerId="ADAL" clId="{5B6B18B3-8B0B-4C67-AFAD-1880BD989320}" dt="2020-10-02T09:23:37.046" v="6081" actId="478"/>
          <ac:picMkLst>
            <pc:docMk/>
            <pc:sldMk cId="409060204" sldId="474"/>
            <ac:picMk id="2" creationId="{40403AE2-2860-4ED6-8F16-5D598FEFFAE7}"/>
          </ac:picMkLst>
        </pc:picChg>
        <pc:picChg chg="add mod modCrop">
          <ac:chgData name="Peter Thorpe" userId="34f01415-5c27-484f-b803-1ec89ee168f3" providerId="ADAL" clId="{5B6B18B3-8B0B-4C67-AFAD-1880BD989320}" dt="2020-10-13T14:10:06.470" v="9668" actId="732"/>
          <ac:picMkLst>
            <pc:docMk/>
            <pc:sldMk cId="409060204" sldId="474"/>
            <ac:picMk id="5" creationId="{F1F77964-1ECC-469B-B0E6-C47B85A09184}"/>
          </ac:picMkLst>
        </pc:picChg>
        <pc:cxnChg chg="add del mod">
          <ac:chgData name="Peter Thorpe" userId="34f01415-5c27-484f-b803-1ec89ee168f3" providerId="ADAL" clId="{5B6B18B3-8B0B-4C67-AFAD-1880BD989320}" dt="2020-10-02T09:24:39.692" v="6100" actId="11529"/>
          <ac:cxnSpMkLst>
            <pc:docMk/>
            <pc:sldMk cId="409060204" sldId="474"/>
            <ac:cxnSpMk id="12" creationId="{B9DFF8D6-E056-4048-9293-5CA70A97929D}"/>
          </ac:cxnSpMkLst>
        </pc:cxnChg>
        <pc:cxnChg chg="add mod">
          <ac:chgData name="Peter Thorpe" userId="34f01415-5c27-484f-b803-1ec89ee168f3" providerId="ADAL" clId="{5B6B18B3-8B0B-4C67-AFAD-1880BD989320}" dt="2020-10-02T09:24:42.355" v="6101" actId="11529"/>
          <ac:cxnSpMkLst>
            <pc:docMk/>
            <pc:sldMk cId="409060204" sldId="474"/>
            <ac:cxnSpMk id="14" creationId="{D302EB42-1F8F-4032-8A1C-EDEA3D6A276A}"/>
          </ac:cxnSpMkLst>
        </pc:cxnChg>
      </pc:sldChg>
      <pc:sldChg chg="addSp delSp modSp add">
        <pc:chgData name="Peter Thorpe" userId="34f01415-5c27-484f-b803-1ec89ee168f3" providerId="ADAL" clId="{5B6B18B3-8B0B-4C67-AFAD-1880BD989320}" dt="2020-10-19T10:53:08.514" v="11575" actId="20577"/>
        <pc:sldMkLst>
          <pc:docMk/>
          <pc:sldMk cId="1592084091" sldId="475"/>
        </pc:sldMkLst>
        <pc:spChg chg="mod">
          <ac:chgData name="Peter Thorpe" userId="34f01415-5c27-484f-b803-1ec89ee168f3" providerId="ADAL" clId="{5B6B18B3-8B0B-4C67-AFAD-1880BD989320}" dt="2020-10-19T10:53:08.514" v="11575" actId="20577"/>
          <ac:spMkLst>
            <pc:docMk/>
            <pc:sldMk cId="1592084091" sldId="475"/>
            <ac:spMk id="4" creationId="{00000000-0000-0000-0000-000000000000}"/>
          </ac:spMkLst>
        </pc:spChg>
        <pc:spChg chg="mod">
          <ac:chgData name="Peter Thorpe" userId="34f01415-5c27-484f-b803-1ec89ee168f3" providerId="ADAL" clId="{5B6B18B3-8B0B-4C67-AFAD-1880BD989320}" dt="2020-10-02T11:54:33.624" v="6998" actId="20577"/>
          <ac:spMkLst>
            <pc:docMk/>
            <pc:sldMk cId="1592084091" sldId="475"/>
            <ac:spMk id="9" creationId="{2649F7C4-5543-43B1-B592-C737A7308F45}"/>
          </ac:spMkLst>
        </pc:spChg>
        <pc:spChg chg="del">
          <ac:chgData name="Peter Thorpe" userId="34f01415-5c27-484f-b803-1ec89ee168f3" providerId="ADAL" clId="{5B6B18B3-8B0B-4C67-AFAD-1880BD989320}" dt="2020-10-02T11:51:55.704" v="6765" actId="478"/>
          <ac:spMkLst>
            <pc:docMk/>
            <pc:sldMk cId="1592084091" sldId="475"/>
            <ac:spMk id="11" creationId="{0F20821B-5CC2-4527-B3BD-39191E9B5EBB}"/>
          </ac:spMkLst>
        </pc:spChg>
        <pc:picChg chg="del">
          <ac:chgData name="Peter Thorpe" userId="34f01415-5c27-484f-b803-1ec89ee168f3" providerId="ADAL" clId="{5B6B18B3-8B0B-4C67-AFAD-1880BD989320}" dt="2020-10-02T11:51:50.482" v="6761" actId="478"/>
          <ac:picMkLst>
            <pc:docMk/>
            <pc:sldMk cId="1592084091" sldId="475"/>
            <ac:picMk id="2" creationId="{455FCD49-CBA5-47E2-A46C-FBE48D34A941}"/>
          </ac:picMkLst>
        </pc:picChg>
        <pc:picChg chg="mod modCrop">
          <ac:chgData name="Peter Thorpe" userId="34f01415-5c27-484f-b803-1ec89ee168f3" providerId="ADAL" clId="{5B6B18B3-8B0B-4C67-AFAD-1880BD989320}" dt="2020-10-02T11:55:55.495" v="7025" actId="1038"/>
          <ac:picMkLst>
            <pc:docMk/>
            <pc:sldMk cId="1592084091" sldId="475"/>
            <ac:picMk id="3" creationId="{F632DD92-83D4-4BF3-B11A-2E41BB8A4BFF}"/>
          </ac:picMkLst>
        </pc:picChg>
        <pc:picChg chg="add mod">
          <ac:chgData name="Peter Thorpe" userId="34f01415-5c27-484f-b803-1ec89ee168f3" providerId="ADAL" clId="{5B6B18B3-8B0B-4C67-AFAD-1880BD989320}" dt="2020-10-02T11:55:51.598" v="7016" actId="1038"/>
          <ac:picMkLst>
            <pc:docMk/>
            <pc:sldMk cId="1592084091" sldId="475"/>
            <ac:picMk id="5" creationId="{5A66CC6C-E0D5-40DF-B9F3-53F5447C7825}"/>
          </ac:picMkLst>
        </pc:picChg>
        <pc:picChg chg="del">
          <ac:chgData name="Peter Thorpe" userId="34f01415-5c27-484f-b803-1ec89ee168f3" providerId="ADAL" clId="{5B6B18B3-8B0B-4C67-AFAD-1880BD989320}" dt="2020-10-02T11:51:51.734" v="6762" actId="478"/>
          <ac:picMkLst>
            <pc:docMk/>
            <pc:sldMk cId="1592084091" sldId="475"/>
            <ac:picMk id="6" creationId="{77D35C38-8CCE-4274-A2E9-04CC361B50E4}"/>
          </ac:picMkLst>
        </pc:picChg>
        <pc:picChg chg="del">
          <ac:chgData name="Peter Thorpe" userId="34f01415-5c27-484f-b803-1ec89ee168f3" providerId="ADAL" clId="{5B6B18B3-8B0B-4C67-AFAD-1880BD989320}" dt="2020-10-02T11:51:53.502" v="6764" actId="478"/>
          <ac:picMkLst>
            <pc:docMk/>
            <pc:sldMk cId="1592084091" sldId="475"/>
            <ac:picMk id="7" creationId="{86B93E9B-5AC5-461F-8583-77AC4304D0F2}"/>
          </ac:picMkLst>
        </pc:picChg>
        <pc:picChg chg="del">
          <ac:chgData name="Peter Thorpe" userId="34f01415-5c27-484f-b803-1ec89ee168f3" providerId="ADAL" clId="{5B6B18B3-8B0B-4C67-AFAD-1880BD989320}" dt="2020-10-02T11:51:52.482" v="6763" actId="478"/>
          <ac:picMkLst>
            <pc:docMk/>
            <pc:sldMk cId="1592084091" sldId="475"/>
            <ac:picMk id="10" creationId="{99A1FEE3-F696-4A9B-97B0-B5598FFF157A}"/>
          </ac:picMkLst>
        </pc:picChg>
        <pc:picChg chg="add mod modCrop">
          <ac:chgData name="Peter Thorpe" userId="34f01415-5c27-484f-b803-1ec89ee168f3" providerId="ADAL" clId="{5B6B18B3-8B0B-4C67-AFAD-1880BD989320}" dt="2020-10-02T11:55:51.598" v="7016" actId="1038"/>
          <ac:picMkLst>
            <pc:docMk/>
            <pc:sldMk cId="1592084091" sldId="475"/>
            <ac:picMk id="13" creationId="{60779D55-99EA-42A8-B077-EE853E8C0F40}"/>
          </ac:picMkLst>
        </pc:picChg>
        <pc:cxnChg chg="del">
          <ac:chgData name="Peter Thorpe" userId="34f01415-5c27-484f-b803-1ec89ee168f3" providerId="ADAL" clId="{5B6B18B3-8B0B-4C67-AFAD-1880BD989320}" dt="2020-10-02T11:51:57.038" v="6766" actId="478"/>
          <ac:cxnSpMkLst>
            <pc:docMk/>
            <pc:sldMk cId="1592084091" sldId="475"/>
            <ac:cxnSpMk id="12" creationId="{F5C023EC-3CFF-4AC3-948C-7368EBF23ACE}"/>
          </ac:cxnSpMkLst>
        </pc:cxnChg>
      </pc:sldChg>
      <pc:sldChg chg="addSp modSp add">
        <pc:chgData name="Peter Thorpe" userId="34f01415-5c27-484f-b803-1ec89ee168f3" providerId="ADAL" clId="{5B6B18B3-8B0B-4C67-AFAD-1880BD989320}" dt="2020-10-19T10:53:02.729" v="11572" actId="1076"/>
        <pc:sldMkLst>
          <pc:docMk/>
          <pc:sldMk cId="2968727933" sldId="476"/>
        </pc:sldMkLst>
        <pc:spChg chg="add mod">
          <ac:chgData name="Peter Thorpe" userId="34f01415-5c27-484f-b803-1ec89ee168f3" providerId="ADAL" clId="{5B6B18B3-8B0B-4C67-AFAD-1880BD989320}" dt="2020-10-02T11:51:05.790" v="6755" actId="14100"/>
          <ac:spMkLst>
            <pc:docMk/>
            <pc:sldMk cId="2968727933" sldId="476"/>
            <ac:spMk id="3" creationId="{C1BF7621-2113-41DA-83D1-3E3010F57E02}"/>
          </ac:spMkLst>
        </pc:spChg>
        <pc:spChg chg="mod">
          <ac:chgData name="Peter Thorpe" userId="34f01415-5c27-484f-b803-1ec89ee168f3" providerId="ADAL" clId="{5B6B18B3-8B0B-4C67-AFAD-1880BD989320}" dt="2020-10-19T10:52:59.929" v="11571" actId="1076"/>
          <ac:spMkLst>
            <pc:docMk/>
            <pc:sldMk cId="2968727933" sldId="476"/>
            <ac:spMk id="4" creationId="{00000000-0000-0000-0000-000000000000}"/>
          </ac:spMkLst>
        </pc:spChg>
        <pc:spChg chg="mod">
          <ac:chgData name="Peter Thorpe" userId="34f01415-5c27-484f-b803-1ec89ee168f3" providerId="ADAL" clId="{5B6B18B3-8B0B-4C67-AFAD-1880BD989320}" dt="2020-10-02T11:51:14.639" v="6757" actId="1076"/>
          <ac:spMkLst>
            <pc:docMk/>
            <pc:sldMk cId="2968727933" sldId="476"/>
            <ac:spMk id="8" creationId="{00000000-0000-0000-0000-000000000000}"/>
          </ac:spMkLst>
        </pc:spChg>
        <pc:spChg chg="mod">
          <ac:chgData name="Peter Thorpe" userId="34f01415-5c27-484f-b803-1ec89ee168f3" providerId="ADAL" clId="{5B6B18B3-8B0B-4C67-AFAD-1880BD989320}" dt="2020-10-19T10:53:02.729" v="11572" actId="1076"/>
          <ac:spMkLst>
            <pc:docMk/>
            <pc:sldMk cId="2968727933" sldId="476"/>
            <ac:spMk id="9" creationId="{2649F7C4-5543-43B1-B592-C737A7308F45}"/>
          </ac:spMkLst>
        </pc:spChg>
        <pc:spChg chg="mod">
          <ac:chgData name="Peter Thorpe" userId="34f01415-5c27-484f-b803-1ec89ee168f3" providerId="ADAL" clId="{5B6B18B3-8B0B-4C67-AFAD-1880BD989320}" dt="2020-10-02T11:51:24.533" v="6760" actId="1076"/>
          <ac:spMkLst>
            <pc:docMk/>
            <pc:sldMk cId="2968727933" sldId="476"/>
            <ac:spMk id="11" creationId="{0F20821B-5CC2-4527-B3BD-39191E9B5EBB}"/>
          </ac:spMkLst>
        </pc:spChg>
        <pc:picChg chg="mod">
          <ac:chgData name="Peter Thorpe" userId="34f01415-5c27-484f-b803-1ec89ee168f3" providerId="ADAL" clId="{5B6B18B3-8B0B-4C67-AFAD-1880BD989320}" dt="2020-10-02T11:50:53.438" v="6752" actId="1076"/>
          <ac:picMkLst>
            <pc:docMk/>
            <pc:sldMk cId="2968727933" sldId="476"/>
            <ac:picMk id="2" creationId="{455FCD49-CBA5-47E2-A46C-FBE48D34A941}"/>
          </ac:picMkLst>
        </pc:picChg>
        <pc:picChg chg="add mod">
          <ac:chgData name="Peter Thorpe" userId="34f01415-5c27-484f-b803-1ec89ee168f3" providerId="ADAL" clId="{5B6B18B3-8B0B-4C67-AFAD-1880BD989320}" dt="2020-10-05T18:41:29.064" v="9632" actId="1076"/>
          <ac:picMkLst>
            <pc:docMk/>
            <pc:sldMk cId="2968727933" sldId="476"/>
            <ac:picMk id="5" creationId="{F0E861FB-6DCB-44CA-AC93-419AF2996DBA}"/>
          </ac:picMkLst>
        </pc:picChg>
        <pc:cxnChg chg="mod">
          <ac:chgData name="Peter Thorpe" userId="34f01415-5c27-484f-b803-1ec89ee168f3" providerId="ADAL" clId="{5B6B18B3-8B0B-4C67-AFAD-1880BD989320}" dt="2020-10-02T11:51:19.022" v="6758" actId="14100"/>
          <ac:cxnSpMkLst>
            <pc:docMk/>
            <pc:sldMk cId="2968727933" sldId="476"/>
            <ac:cxnSpMk id="12" creationId="{F5C023EC-3CFF-4AC3-948C-7368EBF23ACE}"/>
          </ac:cxnSpMkLst>
        </pc:cxnChg>
        <pc:cxnChg chg="add mod">
          <ac:chgData name="Peter Thorpe" userId="34f01415-5c27-484f-b803-1ec89ee168f3" providerId="ADAL" clId="{5B6B18B3-8B0B-4C67-AFAD-1880BD989320}" dt="2020-10-02T11:51:22.494" v="6759" actId="14100"/>
          <ac:cxnSpMkLst>
            <pc:docMk/>
            <pc:sldMk cId="2968727933" sldId="476"/>
            <ac:cxnSpMk id="13" creationId="{92BDED52-86EF-41C7-B629-86FBF917DE4D}"/>
          </ac:cxnSpMkLst>
        </pc:cxnChg>
      </pc:sldChg>
      <pc:sldChg chg="addSp delSp modSp add modAnim">
        <pc:chgData name="Peter Thorpe" userId="34f01415-5c27-484f-b803-1ec89ee168f3" providerId="ADAL" clId="{5B6B18B3-8B0B-4C67-AFAD-1880BD989320}" dt="2020-10-19T10:39:43.737" v="10329" actId="20577"/>
        <pc:sldMkLst>
          <pc:docMk/>
          <pc:sldMk cId="1068768124" sldId="477"/>
        </pc:sldMkLst>
        <pc:spChg chg="del">
          <ac:chgData name="Peter Thorpe" userId="34f01415-5c27-484f-b803-1ec89ee168f3" providerId="ADAL" clId="{5B6B18B3-8B0B-4C67-AFAD-1880BD989320}" dt="2020-10-02T11:57:38.478" v="7030" actId="478"/>
          <ac:spMkLst>
            <pc:docMk/>
            <pc:sldMk cId="1068768124" sldId="477"/>
            <ac:spMk id="2" creationId="{0DEA718C-1998-4792-8DE0-012977AC9A5E}"/>
          </ac:spMkLst>
        </pc:spChg>
        <pc:spChg chg="mod">
          <ac:chgData name="Peter Thorpe" userId="34f01415-5c27-484f-b803-1ec89ee168f3" providerId="ADAL" clId="{5B6B18B3-8B0B-4C67-AFAD-1880BD989320}" dt="2020-10-19T10:39:43.737" v="10329" actId="20577"/>
          <ac:spMkLst>
            <pc:docMk/>
            <pc:sldMk cId="1068768124" sldId="477"/>
            <ac:spMk id="4" creationId="{00000000-0000-0000-0000-000000000000}"/>
          </ac:spMkLst>
        </pc:spChg>
        <pc:spChg chg="add">
          <ac:chgData name="Peter Thorpe" userId="34f01415-5c27-484f-b803-1ec89ee168f3" providerId="ADAL" clId="{5B6B18B3-8B0B-4C67-AFAD-1880BD989320}" dt="2020-10-02T11:57:44.036" v="7031"/>
          <ac:spMkLst>
            <pc:docMk/>
            <pc:sldMk cId="1068768124" sldId="477"/>
            <ac:spMk id="7" creationId="{3A0ED56C-65D6-4771-8AB6-492C88F07123}"/>
          </ac:spMkLst>
        </pc:spChg>
        <pc:spChg chg="mod">
          <ac:chgData name="Peter Thorpe" userId="34f01415-5c27-484f-b803-1ec89ee168f3" providerId="ADAL" clId="{5B6B18B3-8B0B-4C67-AFAD-1880BD989320}" dt="2020-10-02T11:57:33.232" v="7028"/>
          <ac:spMkLst>
            <pc:docMk/>
            <pc:sldMk cId="1068768124" sldId="477"/>
            <ac:spMk id="9" creationId="{2649F7C4-5543-43B1-B592-C737A7308F45}"/>
          </ac:spMkLst>
        </pc:spChg>
        <pc:picChg chg="del">
          <ac:chgData name="Peter Thorpe" userId="34f01415-5c27-484f-b803-1ec89ee168f3" providerId="ADAL" clId="{5B6B18B3-8B0B-4C67-AFAD-1880BD989320}" dt="2020-10-02T11:57:35.892" v="7029" actId="478"/>
          <ac:picMkLst>
            <pc:docMk/>
            <pc:sldMk cId="1068768124" sldId="477"/>
            <ac:picMk id="1028" creationId="{04A4AD61-DDED-4C46-9401-36C86D7F076B}"/>
          </ac:picMkLst>
        </pc:picChg>
      </pc:sldChg>
      <pc:sldChg chg="add del">
        <pc:chgData name="Peter Thorpe" userId="34f01415-5c27-484f-b803-1ec89ee168f3" providerId="ADAL" clId="{5B6B18B3-8B0B-4C67-AFAD-1880BD989320}" dt="2020-10-02T12:08:15.303" v="7285" actId="2696"/>
        <pc:sldMkLst>
          <pc:docMk/>
          <pc:sldMk cId="1448091235" sldId="478"/>
        </pc:sldMkLst>
      </pc:sldChg>
      <pc:sldChg chg="addSp delSp modSp add del">
        <pc:chgData name="Peter Thorpe" userId="34f01415-5c27-484f-b803-1ec89ee168f3" providerId="ADAL" clId="{5B6B18B3-8B0B-4C67-AFAD-1880BD989320}" dt="2020-10-19T10:23:43.154" v="10205" actId="2696"/>
        <pc:sldMkLst>
          <pc:docMk/>
          <pc:sldMk cId="1870999003" sldId="479"/>
        </pc:sldMkLst>
        <pc:spChg chg="mod">
          <ac:chgData name="Peter Thorpe" userId="34f01415-5c27-484f-b803-1ec89ee168f3" providerId="ADAL" clId="{5B6B18B3-8B0B-4C67-AFAD-1880BD989320}" dt="2020-10-02T12:08:30.446" v="7289" actId="1076"/>
          <ac:spMkLst>
            <pc:docMk/>
            <pc:sldMk cId="1870999003" sldId="479"/>
            <ac:spMk id="5" creationId="{0855803B-2D6A-4953-B92C-08EC9267D512}"/>
          </ac:spMkLst>
        </pc:spChg>
        <pc:spChg chg="mod">
          <ac:chgData name="Peter Thorpe" userId="34f01415-5c27-484f-b803-1ec89ee168f3" providerId="ADAL" clId="{5B6B18B3-8B0B-4C67-AFAD-1880BD989320}" dt="2020-10-02T12:23:18.336" v="8081" actId="20577"/>
          <ac:spMkLst>
            <pc:docMk/>
            <pc:sldMk cId="1870999003" sldId="479"/>
            <ac:spMk id="9" creationId="{2649F7C4-5543-43B1-B592-C737A7308F45}"/>
          </ac:spMkLst>
        </pc:spChg>
        <pc:spChg chg="add mod">
          <ac:chgData name="Peter Thorpe" userId="34f01415-5c27-484f-b803-1ec89ee168f3" providerId="ADAL" clId="{5B6B18B3-8B0B-4C67-AFAD-1880BD989320}" dt="2020-10-02T12:08:32.566" v="7290" actId="1076"/>
          <ac:spMkLst>
            <pc:docMk/>
            <pc:sldMk cId="1870999003" sldId="479"/>
            <ac:spMk id="10" creationId="{9DF8979A-FA0C-4245-BD54-6F6797D51426}"/>
          </ac:spMkLst>
        </pc:spChg>
        <pc:picChg chg="add del mod">
          <ac:chgData name="Peter Thorpe" userId="34f01415-5c27-484f-b803-1ec89ee168f3" providerId="ADAL" clId="{5B6B18B3-8B0B-4C67-AFAD-1880BD989320}" dt="2020-10-02T12:13:18.211" v="7439" actId="478"/>
          <ac:picMkLst>
            <pc:docMk/>
            <pc:sldMk cId="1870999003" sldId="479"/>
            <ac:picMk id="7" creationId="{9B3E1914-2E6F-4222-A267-F97BCFA0697B}"/>
          </ac:picMkLst>
        </pc:picChg>
        <pc:picChg chg="add mod">
          <ac:chgData name="Peter Thorpe" userId="34f01415-5c27-484f-b803-1ec89ee168f3" providerId="ADAL" clId="{5B6B18B3-8B0B-4C67-AFAD-1880BD989320}" dt="2020-10-02T12:13:36.840" v="7449" actId="1076"/>
          <ac:picMkLst>
            <pc:docMk/>
            <pc:sldMk cId="1870999003" sldId="479"/>
            <ac:picMk id="3074" creationId="{37E84D55-0F52-495A-8861-A4C55BE79358}"/>
          </ac:picMkLst>
        </pc:picChg>
        <pc:cxnChg chg="add mod">
          <ac:chgData name="Peter Thorpe" userId="34f01415-5c27-484f-b803-1ec89ee168f3" providerId="ADAL" clId="{5B6B18B3-8B0B-4C67-AFAD-1880BD989320}" dt="2020-10-02T12:23:23.296" v="8082" actId="14100"/>
          <ac:cxnSpMkLst>
            <pc:docMk/>
            <pc:sldMk cId="1870999003" sldId="479"/>
            <ac:cxnSpMk id="3" creationId="{4A358829-D2FD-49FF-876D-7E0AD7DD1430}"/>
          </ac:cxnSpMkLst>
        </pc:cxnChg>
      </pc:sldChg>
      <pc:sldChg chg="modSp add del">
        <pc:chgData name="Peter Thorpe" userId="34f01415-5c27-484f-b803-1ec89ee168f3" providerId="ADAL" clId="{5B6B18B3-8B0B-4C67-AFAD-1880BD989320}" dt="2020-10-19T10:23:43.152" v="10204" actId="2696"/>
        <pc:sldMkLst>
          <pc:docMk/>
          <pc:sldMk cId="23652256" sldId="480"/>
        </pc:sldMkLst>
        <pc:spChg chg="mod">
          <ac:chgData name="Peter Thorpe" userId="34f01415-5c27-484f-b803-1ec89ee168f3" providerId="ADAL" clId="{5B6B18B3-8B0B-4C67-AFAD-1880BD989320}" dt="2020-10-02T12:10:43.891" v="7430" actId="1076"/>
          <ac:spMkLst>
            <pc:docMk/>
            <pc:sldMk cId="23652256" sldId="480"/>
            <ac:spMk id="5" creationId="{0855803B-2D6A-4953-B92C-08EC9267D512}"/>
          </ac:spMkLst>
        </pc:spChg>
        <pc:spChg chg="mod">
          <ac:chgData name="Peter Thorpe" userId="34f01415-5c27-484f-b803-1ec89ee168f3" providerId="ADAL" clId="{5B6B18B3-8B0B-4C67-AFAD-1880BD989320}" dt="2020-10-02T12:22:54.777" v="8057" actId="20577"/>
          <ac:spMkLst>
            <pc:docMk/>
            <pc:sldMk cId="23652256" sldId="480"/>
            <ac:spMk id="9" creationId="{2649F7C4-5543-43B1-B592-C737A7308F45}"/>
          </ac:spMkLst>
        </pc:spChg>
        <pc:picChg chg="mod">
          <ac:chgData name="Peter Thorpe" userId="34f01415-5c27-484f-b803-1ec89ee168f3" providerId="ADAL" clId="{5B6B18B3-8B0B-4C67-AFAD-1880BD989320}" dt="2020-10-02T12:10:36.252" v="7428" actId="732"/>
          <ac:picMkLst>
            <pc:docMk/>
            <pc:sldMk cId="23652256" sldId="480"/>
            <ac:picMk id="6" creationId="{0A615301-3952-4569-8B0C-FA18E950DD78}"/>
          </ac:picMkLst>
        </pc:picChg>
      </pc:sldChg>
      <pc:sldChg chg="addSp delSp modSp add del">
        <pc:chgData name="Peter Thorpe" userId="34f01415-5c27-484f-b803-1ec89ee168f3" providerId="ADAL" clId="{5B6B18B3-8B0B-4C67-AFAD-1880BD989320}" dt="2020-10-19T10:23:43.157" v="10206" actId="2696"/>
        <pc:sldMkLst>
          <pc:docMk/>
          <pc:sldMk cId="1946381311" sldId="481"/>
        </pc:sldMkLst>
        <pc:spChg chg="del">
          <ac:chgData name="Peter Thorpe" userId="34f01415-5c27-484f-b803-1ec89ee168f3" providerId="ADAL" clId="{5B6B18B3-8B0B-4C67-AFAD-1880BD989320}" dt="2020-10-02T12:11:08.309" v="7438" actId="478"/>
          <ac:spMkLst>
            <pc:docMk/>
            <pc:sldMk cId="1946381311" sldId="481"/>
            <ac:spMk id="5" creationId="{0855803B-2D6A-4953-B92C-08EC9267D512}"/>
          </ac:spMkLst>
        </pc:spChg>
        <pc:spChg chg="mod">
          <ac:chgData name="Peter Thorpe" userId="34f01415-5c27-484f-b803-1ec89ee168f3" providerId="ADAL" clId="{5B6B18B3-8B0B-4C67-AFAD-1880BD989320}" dt="2020-10-02T12:18:38.050" v="7856" actId="1076"/>
          <ac:spMkLst>
            <pc:docMk/>
            <pc:sldMk cId="1946381311" sldId="481"/>
            <ac:spMk id="9" creationId="{2649F7C4-5543-43B1-B592-C737A7308F45}"/>
          </ac:spMkLst>
        </pc:spChg>
        <pc:spChg chg="del">
          <ac:chgData name="Peter Thorpe" userId="34f01415-5c27-484f-b803-1ec89ee168f3" providerId="ADAL" clId="{5B6B18B3-8B0B-4C67-AFAD-1880BD989320}" dt="2020-10-02T12:11:06.595" v="7437" actId="478"/>
          <ac:spMkLst>
            <pc:docMk/>
            <pc:sldMk cId="1946381311" sldId="481"/>
            <ac:spMk id="10" creationId="{9DF8979A-FA0C-4245-BD54-6F6797D51426}"/>
          </ac:spMkLst>
        </pc:spChg>
        <pc:spChg chg="add mod">
          <ac:chgData name="Peter Thorpe" userId="34f01415-5c27-484f-b803-1ec89ee168f3" providerId="ADAL" clId="{5B6B18B3-8B0B-4C67-AFAD-1880BD989320}" dt="2020-10-02T12:17:26.932" v="7855" actId="1076"/>
          <ac:spMkLst>
            <pc:docMk/>
            <pc:sldMk cId="1946381311" sldId="481"/>
            <ac:spMk id="15" creationId="{1402E64F-98D0-4403-9DFC-22F7171B1178}"/>
          </ac:spMkLst>
        </pc:spChg>
        <pc:picChg chg="del">
          <ac:chgData name="Peter Thorpe" userId="34f01415-5c27-484f-b803-1ec89ee168f3" providerId="ADAL" clId="{5B6B18B3-8B0B-4C67-AFAD-1880BD989320}" dt="2020-10-02T12:11:03.908" v="7436" actId="478"/>
          <ac:picMkLst>
            <pc:docMk/>
            <pc:sldMk cId="1946381311" sldId="481"/>
            <ac:picMk id="6" creationId="{0A615301-3952-4569-8B0C-FA18E950DD78}"/>
          </ac:picMkLst>
        </pc:picChg>
        <pc:picChg chg="del">
          <ac:chgData name="Peter Thorpe" userId="34f01415-5c27-484f-b803-1ec89ee168f3" providerId="ADAL" clId="{5B6B18B3-8B0B-4C67-AFAD-1880BD989320}" dt="2020-10-02T12:11:03.170" v="7435" actId="478"/>
          <ac:picMkLst>
            <pc:docMk/>
            <pc:sldMk cId="1946381311" sldId="481"/>
            <ac:picMk id="7" creationId="{9B3E1914-2E6F-4222-A267-F97BCFA0697B}"/>
          </ac:picMkLst>
        </pc:picChg>
        <pc:picChg chg="add mod">
          <ac:chgData name="Peter Thorpe" userId="34f01415-5c27-484f-b803-1ec89ee168f3" providerId="ADAL" clId="{5B6B18B3-8B0B-4C67-AFAD-1880BD989320}" dt="2020-10-02T12:16:02.853" v="7738" actId="1076"/>
          <ac:picMkLst>
            <pc:docMk/>
            <pc:sldMk cId="1946381311" sldId="481"/>
            <ac:picMk id="11" creationId="{DA4FC037-C339-4D36-B381-BEB8A3AE6BE7}"/>
          </ac:picMkLst>
        </pc:picChg>
        <pc:picChg chg="add del mod">
          <ac:chgData name="Peter Thorpe" userId="34f01415-5c27-484f-b803-1ec89ee168f3" providerId="ADAL" clId="{5B6B18B3-8B0B-4C67-AFAD-1880BD989320}" dt="2020-10-02T12:15:44.551" v="7728"/>
          <ac:picMkLst>
            <pc:docMk/>
            <pc:sldMk cId="1946381311" sldId="481"/>
            <ac:picMk id="2050" creationId="{D59D6258-5635-42A7-B04F-00016D445D61}"/>
          </ac:picMkLst>
        </pc:picChg>
        <pc:picChg chg="add mod">
          <ac:chgData name="Peter Thorpe" userId="34f01415-5c27-484f-b803-1ec89ee168f3" providerId="ADAL" clId="{5B6B18B3-8B0B-4C67-AFAD-1880BD989320}" dt="2020-10-02T12:18:43.132" v="7859" actId="1076"/>
          <ac:picMkLst>
            <pc:docMk/>
            <pc:sldMk cId="1946381311" sldId="481"/>
            <ac:picMk id="2052" creationId="{8CB6DC61-54AA-49F4-8FEB-13B3A9FCE4BC}"/>
          </ac:picMkLst>
        </pc:picChg>
        <pc:cxnChg chg="del">
          <ac:chgData name="Peter Thorpe" userId="34f01415-5c27-484f-b803-1ec89ee168f3" providerId="ADAL" clId="{5B6B18B3-8B0B-4C67-AFAD-1880BD989320}" dt="2020-10-02T12:11:01.851" v="7434" actId="478"/>
          <ac:cxnSpMkLst>
            <pc:docMk/>
            <pc:sldMk cId="1946381311" sldId="481"/>
            <ac:cxnSpMk id="3" creationId="{4A358829-D2FD-49FF-876D-7E0AD7DD1430}"/>
          </ac:cxnSpMkLst>
        </pc:cxnChg>
        <pc:cxnChg chg="add mod">
          <ac:chgData name="Peter Thorpe" userId="34f01415-5c27-484f-b803-1ec89ee168f3" providerId="ADAL" clId="{5B6B18B3-8B0B-4C67-AFAD-1880BD989320}" dt="2020-10-02T12:17:07.356" v="7848" actId="11529"/>
          <ac:cxnSpMkLst>
            <pc:docMk/>
            <pc:sldMk cId="1946381311" sldId="481"/>
            <ac:cxnSpMk id="12" creationId="{9213BBE0-C79A-4CCC-82EB-ED63DEEC3D42}"/>
          </ac:cxnSpMkLst>
        </pc:cxnChg>
        <pc:cxnChg chg="add mod">
          <ac:chgData name="Peter Thorpe" userId="34f01415-5c27-484f-b803-1ec89ee168f3" providerId="ADAL" clId="{5B6B18B3-8B0B-4C67-AFAD-1880BD989320}" dt="2020-10-02T12:18:42.013" v="7858" actId="1076"/>
          <ac:cxnSpMkLst>
            <pc:docMk/>
            <pc:sldMk cId="1946381311" sldId="481"/>
            <ac:cxnSpMk id="14" creationId="{E98E6DE1-7244-41CA-BCF0-AE19BB9C3B55}"/>
          </ac:cxnSpMkLst>
        </pc:cxnChg>
      </pc:sldChg>
      <pc:sldChg chg="add del">
        <pc:chgData name="Peter Thorpe" userId="34f01415-5c27-484f-b803-1ec89ee168f3" providerId="ADAL" clId="{5B6B18B3-8B0B-4C67-AFAD-1880BD989320}" dt="2020-10-02T12:32:35.084" v="8136" actId="2696"/>
        <pc:sldMkLst>
          <pc:docMk/>
          <pc:sldMk cId="1631903960" sldId="482"/>
        </pc:sldMkLst>
      </pc:sldChg>
      <pc:sldChg chg="addSp delSp modSp add del">
        <pc:chgData name="Peter Thorpe" userId="34f01415-5c27-484f-b803-1ec89ee168f3" providerId="ADAL" clId="{5B6B18B3-8B0B-4C67-AFAD-1880BD989320}" dt="2020-10-19T10:23:43.147" v="10202" actId="2696"/>
        <pc:sldMkLst>
          <pc:docMk/>
          <pc:sldMk cId="3030568137" sldId="483"/>
        </pc:sldMkLst>
        <pc:spChg chg="add del mod">
          <ac:chgData name="Peter Thorpe" userId="34f01415-5c27-484f-b803-1ec89ee168f3" providerId="ADAL" clId="{5B6B18B3-8B0B-4C67-AFAD-1880BD989320}" dt="2020-10-02T12:25:31.541" v="8129" actId="1076"/>
          <ac:spMkLst>
            <pc:docMk/>
            <pc:sldMk cId="3030568137" sldId="483"/>
            <ac:spMk id="9" creationId="{2649F7C4-5543-43B1-B592-C737A7308F45}"/>
          </ac:spMkLst>
        </pc:spChg>
        <pc:picChg chg="mod">
          <ac:chgData name="Peter Thorpe" userId="34f01415-5c27-484f-b803-1ec89ee168f3" providerId="ADAL" clId="{5B6B18B3-8B0B-4C67-AFAD-1880BD989320}" dt="2020-10-02T12:25:19.069" v="8124" actId="1076"/>
          <ac:picMkLst>
            <pc:docMk/>
            <pc:sldMk cId="3030568137" sldId="483"/>
            <ac:picMk id="2052" creationId="{8CB6DC61-54AA-49F4-8FEB-13B3A9FCE4BC}"/>
          </ac:picMkLst>
        </pc:picChg>
        <pc:picChg chg="add del mod">
          <ac:chgData name="Peter Thorpe" userId="34f01415-5c27-484f-b803-1ec89ee168f3" providerId="ADAL" clId="{5B6B18B3-8B0B-4C67-AFAD-1880BD989320}" dt="2020-10-02T12:24:34.750" v="8091"/>
          <ac:picMkLst>
            <pc:docMk/>
            <pc:sldMk cId="3030568137" sldId="483"/>
            <ac:picMk id="4098" creationId="{AF55CB83-0814-418A-9D04-B9CD0C5C2BEA}"/>
          </ac:picMkLst>
        </pc:picChg>
        <pc:picChg chg="add del mod">
          <ac:chgData name="Peter Thorpe" userId="34f01415-5c27-484f-b803-1ec89ee168f3" providerId="ADAL" clId="{5B6B18B3-8B0B-4C67-AFAD-1880BD989320}" dt="2020-10-02T12:24:42.031" v="8097"/>
          <ac:picMkLst>
            <pc:docMk/>
            <pc:sldMk cId="3030568137" sldId="483"/>
            <ac:picMk id="4100" creationId="{F33438FC-EE70-4DAB-AC9F-29CE86F1668A}"/>
          </ac:picMkLst>
        </pc:picChg>
        <pc:picChg chg="add mod">
          <ac:chgData name="Peter Thorpe" userId="34f01415-5c27-484f-b803-1ec89ee168f3" providerId="ADAL" clId="{5B6B18B3-8B0B-4C67-AFAD-1880BD989320}" dt="2020-10-02T12:25:26.429" v="8127" actId="1076"/>
          <ac:picMkLst>
            <pc:docMk/>
            <pc:sldMk cId="3030568137" sldId="483"/>
            <ac:picMk id="4102" creationId="{0145BAC5-BC97-40B8-9EB7-5FDA325E0F27}"/>
          </ac:picMkLst>
        </pc:picChg>
        <pc:cxnChg chg="add mod">
          <ac:chgData name="Peter Thorpe" userId="34f01415-5c27-484f-b803-1ec89ee168f3" providerId="ADAL" clId="{5B6B18B3-8B0B-4C67-AFAD-1880BD989320}" dt="2020-10-02T12:25:40.717" v="8134" actId="11529"/>
          <ac:cxnSpMkLst>
            <pc:docMk/>
            <pc:sldMk cId="3030568137" sldId="483"/>
            <ac:cxnSpMk id="6" creationId="{7308F705-5D6F-461F-8D62-820F45D5714D}"/>
          </ac:cxnSpMkLst>
        </pc:cxnChg>
        <pc:cxnChg chg="mod">
          <ac:chgData name="Peter Thorpe" userId="34f01415-5c27-484f-b803-1ec89ee168f3" providerId="ADAL" clId="{5B6B18B3-8B0B-4C67-AFAD-1880BD989320}" dt="2020-10-02T12:25:34.086" v="8131" actId="14100"/>
          <ac:cxnSpMkLst>
            <pc:docMk/>
            <pc:sldMk cId="3030568137" sldId="483"/>
            <ac:cxnSpMk id="12" creationId="{9213BBE0-C79A-4CCC-82EB-ED63DEEC3D42}"/>
          </ac:cxnSpMkLst>
        </pc:cxnChg>
        <pc:cxnChg chg="mod">
          <ac:chgData name="Peter Thorpe" userId="34f01415-5c27-484f-b803-1ec89ee168f3" providerId="ADAL" clId="{5B6B18B3-8B0B-4C67-AFAD-1880BD989320}" dt="2020-10-02T12:25:37.678" v="8133" actId="14100"/>
          <ac:cxnSpMkLst>
            <pc:docMk/>
            <pc:sldMk cId="3030568137" sldId="483"/>
            <ac:cxnSpMk id="14" creationId="{E98E6DE1-7244-41CA-BCF0-AE19BB9C3B55}"/>
          </ac:cxnSpMkLst>
        </pc:cxnChg>
      </pc:sldChg>
      <pc:sldChg chg="addSp delSp modSp add">
        <pc:chgData name="Peter Thorpe" userId="34f01415-5c27-484f-b803-1ec89ee168f3" providerId="ADAL" clId="{5B6B18B3-8B0B-4C67-AFAD-1880BD989320}" dt="2020-10-19T10:54:23.737" v="11638" actId="20577"/>
        <pc:sldMkLst>
          <pc:docMk/>
          <pc:sldMk cId="2493951372" sldId="484"/>
        </pc:sldMkLst>
        <pc:spChg chg="add mod">
          <ac:chgData name="Peter Thorpe" userId="34f01415-5c27-484f-b803-1ec89ee168f3" providerId="ADAL" clId="{5B6B18B3-8B0B-4C67-AFAD-1880BD989320}" dt="2020-10-02T12:40:43.403" v="8541" actId="1076"/>
          <ac:spMkLst>
            <pc:docMk/>
            <pc:sldMk cId="2493951372" sldId="484"/>
            <ac:spMk id="2" creationId="{F201B57E-FC55-46F3-9FB0-190D324F42D0}"/>
          </ac:spMkLst>
        </pc:spChg>
        <pc:spChg chg="mod">
          <ac:chgData name="Peter Thorpe" userId="34f01415-5c27-484f-b803-1ec89ee168f3" providerId="ADAL" clId="{5B6B18B3-8B0B-4C67-AFAD-1880BD989320}" dt="2020-10-19T10:54:23.737" v="11638" actId="20577"/>
          <ac:spMkLst>
            <pc:docMk/>
            <pc:sldMk cId="2493951372" sldId="484"/>
            <ac:spMk id="4" creationId="{00000000-0000-0000-0000-000000000000}"/>
          </ac:spMkLst>
        </pc:spChg>
        <pc:spChg chg="mod">
          <ac:chgData name="Peter Thorpe" userId="34f01415-5c27-484f-b803-1ec89ee168f3" providerId="ADAL" clId="{5B6B18B3-8B0B-4C67-AFAD-1880BD989320}" dt="2020-10-02T12:45:47.536" v="8646" actId="20577"/>
          <ac:spMkLst>
            <pc:docMk/>
            <pc:sldMk cId="2493951372" sldId="484"/>
            <ac:spMk id="9" creationId="{2649F7C4-5543-43B1-B592-C737A7308F45}"/>
          </ac:spMkLst>
        </pc:spChg>
        <pc:spChg chg="del">
          <ac:chgData name="Peter Thorpe" userId="34f01415-5c27-484f-b803-1ec89ee168f3" providerId="ADAL" clId="{5B6B18B3-8B0B-4C67-AFAD-1880BD989320}" dt="2020-10-02T12:38:57.180" v="8257" actId="478"/>
          <ac:spMkLst>
            <pc:docMk/>
            <pc:sldMk cId="2493951372" sldId="484"/>
            <ac:spMk id="11" creationId="{F13426BA-8DEC-4AB3-AFC8-0CADABFD4667}"/>
          </ac:spMkLst>
        </pc:spChg>
        <pc:spChg chg="del">
          <ac:chgData name="Peter Thorpe" userId="34f01415-5c27-484f-b803-1ec89ee168f3" providerId="ADAL" clId="{5B6B18B3-8B0B-4C67-AFAD-1880BD989320}" dt="2020-10-02T12:38:58.535" v="8258" actId="478"/>
          <ac:spMkLst>
            <pc:docMk/>
            <pc:sldMk cId="2493951372" sldId="484"/>
            <ac:spMk id="12" creationId="{D17D8252-109C-4469-B3CF-90D67218B1CD}"/>
          </ac:spMkLst>
        </pc:spChg>
        <pc:spChg chg="add mod">
          <ac:chgData name="Peter Thorpe" userId="34f01415-5c27-484f-b803-1ec89ee168f3" providerId="ADAL" clId="{5B6B18B3-8B0B-4C67-AFAD-1880BD989320}" dt="2020-10-02T12:41:03.738" v="8543" actId="1076"/>
          <ac:spMkLst>
            <pc:docMk/>
            <pc:sldMk cId="2493951372" sldId="484"/>
            <ac:spMk id="13" creationId="{99A3DE61-707D-4D88-B2B2-AFCAFBFA2447}"/>
          </ac:spMkLst>
        </pc:spChg>
        <pc:picChg chg="del">
          <ac:chgData name="Peter Thorpe" userId="34f01415-5c27-484f-b803-1ec89ee168f3" providerId="ADAL" clId="{5B6B18B3-8B0B-4C67-AFAD-1880BD989320}" dt="2020-10-02T12:38:53.653" v="8256" actId="478"/>
          <ac:picMkLst>
            <pc:docMk/>
            <pc:sldMk cId="2493951372" sldId="484"/>
            <ac:picMk id="3" creationId="{FE3FD411-F53D-44D8-93DB-32844EF55CD8}"/>
          </ac:picMkLst>
        </pc:picChg>
        <pc:picChg chg="del">
          <ac:chgData name="Peter Thorpe" userId="34f01415-5c27-484f-b803-1ec89ee168f3" providerId="ADAL" clId="{5B6B18B3-8B0B-4C67-AFAD-1880BD989320}" dt="2020-10-02T12:38:52.956" v="8255" actId="478"/>
          <ac:picMkLst>
            <pc:docMk/>
            <pc:sldMk cId="2493951372" sldId="484"/>
            <ac:picMk id="10" creationId="{B25B3A39-1C9E-4BB4-AE53-98ACCC51AD2C}"/>
          </ac:picMkLst>
        </pc:picChg>
      </pc:sldChg>
      <pc:sldChg chg="addSp delSp modSp add ord">
        <pc:chgData name="Peter Thorpe" userId="34f01415-5c27-484f-b803-1ec89ee168f3" providerId="ADAL" clId="{5B6B18B3-8B0B-4C67-AFAD-1880BD989320}" dt="2020-10-19T10:36:11.340" v="10264" actId="403"/>
        <pc:sldMkLst>
          <pc:docMk/>
          <pc:sldMk cId="2958624937" sldId="485"/>
        </pc:sldMkLst>
        <pc:spChg chg="mod">
          <ac:chgData name="Peter Thorpe" userId="34f01415-5c27-484f-b803-1ec89ee168f3" providerId="ADAL" clId="{5B6B18B3-8B0B-4C67-AFAD-1880BD989320}" dt="2020-10-02T14:16:45.961" v="9151" actId="20577"/>
          <ac:spMkLst>
            <pc:docMk/>
            <pc:sldMk cId="2958624937" sldId="485"/>
            <ac:spMk id="4" creationId="{00000000-0000-0000-0000-000000000000}"/>
          </ac:spMkLst>
        </pc:spChg>
        <pc:spChg chg="add mod">
          <ac:chgData name="Peter Thorpe" userId="34f01415-5c27-484f-b803-1ec89ee168f3" providerId="ADAL" clId="{5B6B18B3-8B0B-4C67-AFAD-1880BD989320}" dt="2020-10-19T10:36:11.340" v="10264" actId="403"/>
          <ac:spMkLst>
            <pc:docMk/>
            <pc:sldMk cId="2958624937" sldId="485"/>
            <ac:spMk id="5" creationId="{35884265-E5AC-4037-B401-64866FFED76C}"/>
          </ac:spMkLst>
        </pc:spChg>
        <pc:spChg chg="add del mod">
          <ac:chgData name="Peter Thorpe" userId="34f01415-5c27-484f-b803-1ec89ee168f3" providerId="ADAL" clId="{5B6B18B3-8B0B-4C67-AFAD-1880BD989320}" dt="2020-10-19T10:16:20.155" v="10169" actId="478"/>
          <ac:spMkLst>
            <pc:docMk/>
            <pc:sldMk cId="2958624937" sldId="485"/>
            <ac:spMk id="7" creationId="{89E05ABE-2AE0-4F05-B2B0-6E2317273E82}"/>
          </ac:spMkLst>
        </pc:spChg>
        <pc:picChg chg="del">
          <ac:chgData name="Peter Thorpe" userId="34f01415-5c27-484f-b803-1ec89ee168f3" providerId="ADAL" clId="{5B6B18B3-8B0B-4C67-AFAD-1880BD989320}" dt="2020-10-02T14:16:47.569" v="9152" actId="478"/>
          <ac:picMkLst>
            <pc:docMk/>
            <pc:sldMk cId="2958624937" sldId="485"/>
            <ac:picMk id="7" creationId="{221FCF8F-4908-4E1B-AF42-F1223A5F3316}"/>
          </ac:picMkLst>
        </pc:picChg>
      </pc:sldChg>
      <pc:sldChg chg="addSp delSp modSp add del ord delAnim">
        <pc:chgData name="Peter Thorpe" userId="34f01415-5c27-484f-b803-1ec89ee168f3" providerId="ADAL" clId="{5B6B18B3-8B0B-4C67-AFAD-1880BD989320}" dt="2020-10-13T14:20:27.816" v="10042" actId="2696"/>
        <pc:sldMkLst>
          <pc:docMk/>
          <pc:sldMk cId="3711255819" sldId="486"/>
        </pc:sldMkLst>
        <pc:spChg chg="del">
          <ac:chgData name="Peter Thorpe" userId="34f01415-5c27-484f-b803-1ec89ee168f3" providerId="ADAL" clId="{5B6B18B3-8B0B-4C67-AFAD-1880BD989320}" dt="2020-10-13T14:12:42.732" v="9680" actId="478"/>
          <ac:spMkLst>
            <pc:docMk/>
            <pc:sldMk cId="3711255819" sldId="486"/>
            <ac:spMk id="3" creationId="{C1BF7621-2113-41DA-83D1-3E3010F57E02}"/>
          </ac:spMkLst>
        </pc:spChg>
        <pc:spChg chg="del">
          <ac:chgData name="Peter Thorpe" userId="34f01415-5c27-484f-b803-1ec89ee168f3" providerId="ADAL" clId="{5B6B18B3-8B0B-4C67-AFAD-1880BD989320}" dt="2020-10-13T14:12:35.318" v="9674" actId="478"/>
          <ac:spMkLst>
            <pc:docMk/>
            <pc:sldMk cId="3711255819" sldId="486"/>
            <ac:spMk id="8" creationId="{00000000-0000-0000-0000-000000000000}"/>
          </ac:spMkLst>
        </pc:spChg>
        <pc:spChg chg="mod">
          <ac:chgData name="Peter Thorpe" userId="34f01415-5c27-484f-b803-1ec89ee168f3" providerId="ADAL" clId="{5B6B18B3-8B0B-4C67-AFAD-1880BD989320}" dt="2020-10-13T14:14:46.580" v="9915" actId="20577"/>
          <ac:spMkLst>
            <pc:docMk/>
            <pc:sldMk cId="3711255819" sldId="486"/>
            <ac:spMk id="9" creationId="{2649F7C4-5543-43B1-B592-C737A7308F45}"/>
          </ac:spMkLst>
        </pc:spChg>
        <pc:spChg chg="del">
          <ac:chgData name="Peter Thorpe" userId="34f01415-5c27-484f-b803-1ec89ee168f3" providerId="ADAL" clId="{5B6B18B3-8B0B-4C67-AFAD-1880BD989320}" dt="2020-10-13T14:12:37.676" v="9675" actId="478"/>
          <ac:spMkLst>
            <pc:docMk/>
            <pc:sldMk cId="3711255819" sldId="486"/>
            <ac:spMk id="11" creationId="{0F20821B-5CC2-4527-B3BD-39191E9B5EBB}"/>
          </ac:spMkLst>
        </pc:spChg>
        <pc:spChg chg="add del mod">
          <ac:chgData name="Peter Thorpe" userId="34f01415-5c27-484f-b803-1ec89ee168f3" providerId="ADAL" clId="{5B6B18B3-8B0B-4C67-AFAD-1880BD989320}" dt="2020-10-13T14:15:24.004" v="9919" actId="478"/>
          <ac:spMkLst>
            <pc:docMk/>
            <pc:sldMk cId="3711255819" sldId="486"/>
            <ac:spMk id="16" creationId="{21E9DE62-FB80-4BD7-B1BD-6E152ABDB0D2}"/>
          </ac:spMkLst>
        </pc:spChg>
        <pc:picChg chg="del">
          <ac:chgData name="Peter Thorpe" userId="34f01415-5c27-484f-b803-1ec89ee168f3" providerId="ADAL" clId="{5B6B18B3-8B0B-4C67-AFAD-1880BD989320}" dt="2020-10-13T14:12:40.562" v="9679" actId="478"/>
          <ac:picMkLst>
            <pc:docMk/>
            <pc:sldMk cId="3711255819" sldId="486"/>
            <ac:picMk id="2" creationId="{455FCD49-CBA5-47E2-A46C-FBE48D34A941}"/>
          </ac:picMkLst>
        </pc:picChg>
        <pc:picChg chg="del">
          <ac:chgData name="Peter Thorpe" userId="34f01415-5c27-484f-b803-1ec89ee168f3" providerId="ADAL" clId="{5B6B18B3-8B0B-4C67-AFAD-1880BD989320}" dt="2020-10-13T14:12:39.203" v="9677" actId="478"/>
          <ac:picMkLst>
            <pc:docMk/>
            <pc:sldMk cId="3711255819" sldId="486"/>
            <ac:picMk id="5" creationId="{F0E861FB-6DCB-44CA-AC93-419AF2996DBA}"/>
          </ac:picMkLst>
        </pc:picChg>
        <pc:picChg chg="del">
          <ac:chgData name="Peter Thorpe" userId="34f01415-5c27-484f-b803-1ec89ee168f3" providerId="ADAL" clId="{5B6B18B3-8B0B-4C67-AFAD-1880BD989320}" dt="2020-10-13T14:12:31.443" v="9671" actId="478"/>
          <ac:picMkLst>
            <pc:docMk/>
            <pc:sldMk cId="3711255819" sldId="486"/>
            <ac:picMk id="6" creationId="{77D35C38-8CCE-4274-A2E9-04CC361B50E4}"/>
          </ac:picMkLst>
        </pc:picChg>
        <pc:picChg chg="del">
          <ac:chgData name="Peter Thorpe" userId="34f01415-5c27-484f-b803-1ec89ee168f3" providerId="ADAL" clId="{5B6B18B3-8B0B-4C67-AFAD-1880BD989320}" dt="2020-10-13T14:12:39.835" v="9678" actId="478"/>
          <ac:picMkLst>
            <pc:docMk/>
            <pc:sldMk cId="3711255819" sldId="486"/>
            <ac:picMk id="7" creationId="{86B93E9B-5AC5-461F-8583-77AC4304D0F2}"/>
          </ac:picMkLst>
        </pc:picChg>
        <pc:picChg chg="del">
          <ac:chgData name="Peter Thorpe" userId="34f01415-5c27-484f-b803-1ec89ee168f3" providerId="ADAL" clId="{5B6B18B3-8B0B-4C67-AFAD-1880BD989320}" dt="2020-10-13T14:12:32.268" v="9672" actId="478"/>
          <ac:picMkLst>
            <pc:docMk/>
            <pc:sldMk cId="3711255819" sldId="486"/>
            <ac:picMk id="10" creationId="{99A1FEE3-F696-4A9B-97B0-B5598FFF157A}"/>
          </ac:picMkLst>
        </pc:picChg>
        <pc:picChg chg="add mod">
          <ac:chgData name="Peter Thorpe" userId="34f01415-5c27-484f-b803-1ec89ee168f3" providerId="ADAL" clId="{5B6B18B3-8B0B-4C67-AFAD-1880BD989320}" dt="2020-10-13T14:14:04.179" v="9908" actId="1076"/>
          <ac:picMkLst>
            <pc:docMk/>
            <pc:sldMk cId="3711255819" sldId="486"/>
            <ac:picMk id="14" creationId="{FD2BC225-378B-4E6C-B32C-291290EB0686}"/>
          </ac:picMkLst>
        </pc:picChg>
        <pc:picChg chg="add mod">
          <ac:chgData name="Peter Thorpe" userId="34f01415-5c27-484f-b803-1ec89ee168f3" providerId="ADAL" clId="{5B6B18B3-8B0B-4C67-AFAD-1880BD989320}" dt="2020-10-13T14:14:25.670" v="9912"/>
          <ac:picMkLst>
            <pc:docMk/>
            <pc:sldMk cId="3711255819" sldId="486"/>
            <ac:picMk id="15" creationId="{59FF3262-21D8-4A38-BD18-C8764852D36E}"/>
          </ac:picMkLst>
        </pc:picChg>
        <pc:cxnChg chg="del">
          <ac:chgData name="Peter Thorpe" userId="34f01415-5c27-484f-b803-1ec89ee168f3" providerId="ADAL" clId="{5B6B18B3-8B0B-4C67-AFAD-1880BD989320}" dt="2020-10-13T14:12:33.795" v="9673" actId="478"/>
          <ac:cxnSpMkLst>
            <pc:docMk/>
            <pc:sldMk cId="3711255819" sldId="486"/>
            <ac:cxnSpMk id="12" creationId="{F5C023EC-3CFF-4AC3-948C-7368EBF23ACE}"/>
          </ac:cxnSpMkLst>
        </pc:cxnChg>
        <pc:cxnChg chg="del">
          <ac:chgData name="Peter Thorpe" userId="34f01415-5c27-484f-b803-1ec89ee168f3" providerId="ADAL" clId="{5B6B18B3-8B0B-4C67-AFAD-1880BD989320}" dt="2020-10-13T14:12:38.675" v="9676" actId="478"/>
          <ac:cxnSpMkLst>
            <pc:docMk/>
            <pc:sldMk cId="3711255819" sldId="486"/>
            <ac:cxnSpMk id="13" creationId="{92BDED52-86EF-41C7-B629-86FBF917DE4D}"/>
          </ac:cxnSpMkLst>
        </pc:cxnChg>
      </pc:sldChg>
      <pc:sldChg chg="addSp modSp add">
        <pc:chgData name="Peter Thorpe" userId="34f01415-5c27-484f-b803-1ec89ee168f3" providerId="ADAL" clId="{5B6B18B3-8B0B-4C67-AFAD-1880BD989320}" dt="2020-10-19T10:52:38.761" v="11563" actId="14100"/>
        <pc:sldMkLst>
          <pc:docMk/>
          <pc:sldMk cId="2887692389" sldId="487"/>
        </pc:sldMkLst>
        <pc:spChg chg="mod">
          <ac:chgData name="Peter Thorpe" userId="34f01415-5c27-484f-b803-1ec89ee168f3" providerId="ADAL" clId="{5B6B18B3-8B0B-4C67-AFAD-1880BD989320}" dt="2020-10-19T10:52:31.082" v="11560" actId="20577"/>
          <ac:spMkLst>
            <pc:docMk/>
            <pc:sldMk cId="2887692389" sldId="487"/>
            <ac:spMk id="4" creationId="{00000000-0000-0000-0000-000000000000}"/>
          </ac:spMkLst>
        </pc:spChg>
        <pc:spChg chg="mod">
          <ac:chgData name="Peter Thorpe" userId="34f01415-5c27-484f-b803-1ec89ee168f3" providerId="ADAL" clId="{5B6B18B3-8B0B-4C67-AFAD-1880BD989320}" dt="2020-10-19T10:52:38.761" v="11563" actId="14100"/>
          <ac:spMkLst>
            <pc:docMk/>
            <pc:sldMk cId="2887692389" sldId="487"/>
            <ac:spMk id="9" creationId="{2649F7C4-5543-43B1-B592-C737A7308F45}"/>
          </ac:spMkLst>
        </pc:spChg>
        <pc:spChg chg="mod">
          <ac:chgData name="Peter Thorpe" userId="34f01415-5c27-484f-b803-1ec89ee168f3" providerId="ADAL" clId="{5B6B18B3-8B0B-4C67-AFAD-1880BD989320}" dt="2020-10-19T10:34:17.604" v="10253" actId="692"/>
          <ac:spMkLst>
            <pc:docMk/>
            <pc:sldMk cId="2887692389" sldId="487"/>
            <ac:spMk id="16" creationId="{21E9DE62-FB80-4BD7-B1BD-6E152ABDB0D2}"/>
          </ac:spMkLst>
        </pc:spChg>
        <pc:cxnChg chg="add mod">
          <ac:chgData name="Peter Thorpe" userId="34f01415-5c27-484f-b803-1ec89ee168f3" providerId="ADAL" clId="{5B6B18B3-8B0B-4C67-AFAD-1880BD989320}" dt="2020-10-13T14:15:55.258" v="9930" actId="11529"/>
          <ac:cxnSpMkLst>
            <pc:docMk/>
            <pc:sldMk cId="2887692389" sldId="487"/>
            <ac:cxnSpMk id="3" creationId="{F49EB005-32E4-4C73-BD92-F6C5A13805F0}"/>
          </ac:cxnSpMkLst>
        </pc:cxnChg>
      </pc:sldChg>
      <pc:sldChg chg="addSp modSp add">
        <pc:chgData name="Peter Thorpe" userId="34f01415-5c27-484f-b803-1ec89ee168f3" providerId="ADAL" clId="{5B6B18B3-8B0B-4C67-AFAD-1880BD989320}" dt="2020-10-19T10:52:13.570" v="11554" actId="20577"/>
        <pc:sldMkLst>
          <pc:docMk/>
          <pc:sldMk cId="1951673772" sldId="488"/>
        </pc:sldMkLst>
        <pc:spChg chg="add mod">
          <ac:chgData name="Peter Thorpe" userId="34f01415-5c27-484f-b803-1ec89ee168f3" providerId="ADAL" clId="{5B6B18B3-8B0B-4C67-AFAD-1880BD989320}" dt="2020-10-19T10:32:28.200" v="10240" actId="1076"/>
          <ac:spMkLst>
            <pc:docMk/>
            <pc:sldMk cId="1951673772" sldId="488"/>
            <ac:spMk id="2" creationId="{8B0B61C6-0159-4B28-8FAE-1095E46B2CE4}"/>
          </ac:spMkLst>
        </pc:spChg>
        <pc:spChg chg="mod">
          <ac:chgData name="Peter Thorpe" userId="34f01415-5c27-484f-b803-1ec89ee168f3" providerId="ADAL" clId="{5B6B18B3-8B0B-4C67-AFAD-1880BD989320}" dt="2020-10-19T10:52:13.570" v="11554" actId="20577"/>
          <ac:spMkLst>
            <pc:docMk/>
            <pc:sldMk cId="1951673772" sldId="488"/>
            <ac:spMk id="4" creationId="{00000000-0000-0000-0000-000000000000}"/>
          </ac:spMkLst>
        </pc:spChg>
        <pc:spChg chg="mod">
          <ac:chgData name="Peter Thorpe" userId="34f01415-5c27-484f-b803-1ec89ee168f3" providerId="ADAL" clId="{5B6B18B3-8B0B-4C67-AFAD-1880BD989320}" dt="2020-10-13T14:19:49.638" v="10041" actId="1076"/>
          <ac:spMkLst>
            <pc:docMk/>
            <pc:sldMk cId="1951673772" sldId="488"/>
            <ac:spMk id="9" creationId="{2649F7C4-5543-43B1-B592-C737A7308F45}"/>
          </ac:spMkLst>
        </pc:spChg>
        <pc:picChg chg="mod">
          <ac:chgData name="Peter Thorpe" userId="34f01415-5c27-484f-b803-1ec89ee168f3" providerId="ADAL" clId="{5B6B18B3-8B0B-4C67-AFAD-1880BD989320}" dt="2020-10-13T14:18:38.522" v="9964" actId="1036"/>
          <ac:picMkLst>
            <pc:docMk/>
            <pc:sldMk cId="1951673772" sldId="488"/>
            <ac:picMk id="14" creationId="{FD2BC225-378B-4E6C-B32C-291290EB0686}"/>
          </ac:picMkLst>
        </pc:picChg>
        <pc:picChg chg="mod">
          <ac:chgData name="Peter Thorpe" userId="34f01415-5c27-484f-b803-1ec89ee168f3" providerId="ADAL" clId="{5B6B18B3-8B0B-4C67-AFAD-1880BD989320}" dt="2020-10-13T14:18:38.522" v="9964" actId="1036"/>
          <ac:picMkLst>
            <pc:docMk/>
            <pc:sldMk cId="1951673772" sldId="488"/>
            <ac:picMk id="15" creationId="{59FF3262-21D8-4A38-BD18-C8764852D36E}"/>
          </ac:picMkLst>
        </pc:picChg>
      </pc:sldChg>
      <pc:sldChg chg="modSp add">
        <pc:chgData name="Peter Thorpe" userId="34f01415-5c27-484f-b803-1ec89ee168f3" providerId="ADAL" clId="{5B6B18B3-8B0B-4C67-AFAD-1880BD989320}" dt="2020-10-19T10:15:16.419" v="10117" actId="1076"/>
        <pc:sldMkLst>
          <pc:docMk/>
          <pc:sldMk cId="3156737178" sldId="489"/>
        </pc:sldMkLst>
        <pc:spChg chg="mod">
          <ac:chgData name="Peter Thorpe" userId="34f01415-5c27-484f-b803-1ec89ee168f3" providerId="ADAL" clId="{5B6B18B3-8B0B-4C67-AFAD-1880BD989320}" dt="2020-10-19T10:15:16.419" v="10117" actId="1076"/>
          <ac:spMkLst>
            <pc:docMk/>
            <pc:sldMk cId="3156737178" sldId="489"/>
            <ac:spMk id="3" creationId="{B166B292-445E-4489-80AD-15922F80D702}"/>
          </ac:spMkLst>
        </pc:spChg>
      </pc:sldChg>
      <pc:sldChg chg="modSp add">
        <pc:chgData name="Peter Thorpe" userId="34f01415-5c27-484f-b803-1ec89ee168f3" providerId="ADAL" clId="{5B6B18B3-8B0B-4C67-AFAD-1880BD989320}" dt="2020-10-19T10:44:58.396" v="10978" actId="20577"/>
        <pc:sldMkLst>
          <pc:docMk/>
          <pc:sldMk cId="2214049061" sldId="490"/>
        </pc:sldMkLst>
        <pc:spChg chg="mod">
          <ac:chgData name="Peter Thorpe" userId="34f01415-5c27-484f-b803-1ec89ee168f3" providerId="ADAL" clId="{5B6B18B3-8B0B-4C67-AFAD-1880BD989320}" dt="2020-10-19T10:44:58.396" v="10978" actId="20577"/>
          <ac:spMkLst>
            <pc:docMk/>
            <pc:sldMk cId="2214049061" sldId="490"/>
            <ac:spMk id="9" creationId="{2649F7C4-5543-43B1-B592-C737A7308F45}"/>
          </ac:spMkLst>
        </pc:spChg>
      </pc:sldChg>
      <pc:sldChg chg="modSp add">
        <pc:chgData name="Peter Thorpe" userId="34f01415-5c27-484f-b803-1ec89ee168f3" providerId="ADAL" clId="{5B6B18B3-8B0B-4C67-AFAD-1880BD989320}" dt="2020-10-19T10:45:09.283" v="11000" actId="20577"/>
        <pc:sldMkLst>
          <pc:docMk/>
          <pc:sldMk cId="1384703743" sldId="491"/>
        </pc:sldMkLst>
        <pc:spChg chg="mod">
          <ac:chgData name="Peter Thorpe" userId="34f01415-5c27-484f-b803-1ec89ee168f3" providerId="ADAL" clId="{5B6B18B3-8B0B-4C67-AFAD-1880BD989320}" dt="2020-10-19T10:45:09.283" v="11000" actId="20577"/>
          <ac:spMkLst>
            <pc:docMk/>
            <pc:sldMk cId="1384703743" sldId="491"/>
            <ac:spMk id="9" creationId="{2649F7C4-5543-43B1-B592-C737A7308F45}"/>
          </ac:spMkLst>
        </pc:spChg>
      </pc:sldChg>
      <pc:sldChg chg="delSp modSp add">
        <pc:chgData name="Peter Thorpe" userId="34f01415-5c27-484f-b803-1ec89ee168f3" providerId="ADAL" clId="{5B6B18B3-8B0B-4C67-AFAD-1880BD989320}" dt="2020-10-19T10:43:30.675" v="10867" actId="20577"/>
        <pc:sldMkLst>
          <pc:docMk/>
          <pc:sldMk cId="1334479961" sldId="492"/>
        </pc:sldMkLst>
        <pc:spChg chg="del">
          <ac:chgData name="Peter Thorpe" userId="34f01415-5c27-484f-b803-1ec89ee168f3" providerId="ADAL" clId="{5B6B18B3-8B0B-4C67-AFAD-1880BD989320}" dt="2020-10-19T10:40:57.162" v="10396" actId="478"/>
          <ac:spMkLst>
            <pc:docMk/>
            <pc:sldMk cId="1334479961" sldId="492"/>
            <ac:spMk id="2" creationId="{5F3D4BE7-5589-40D4-820B-4002B1D903D6}"/>
          </ac:spMkLst>
        </pc:spChg>
        <pc:spChg chg="mod">
          <ac:chgData name="Peter Thorpe" userId="34f01415-5c27-484f-b803-1ec89ee168f3" providerId="ADAL" clId="{5B6B18B3-8B0B-4C67-AFAD-1880BD989320}" dt="2020-10-19T10:42:38.445" v="10716" actId="20577"/>
          <ac:spMkLst>
            <pc:docMk/>
            <pc:sldMk cId="1334479961" sldId="492"/>
            <ac:spMk id="4" creationId="{00000000-0000-0000-0000-000000000000}"/>
          </ac:spMkLst>
        </pc:spChg>
        <pc:spChg chg="mod">
          <ac:chgData name="Peter Thorpe" userId="34f01415-5c27-484f-b803-1ec89ee168f3" providerId="ADAL" clId="{5B6B18B3-8B0B-4C67-AFAD-1880BD989320}" dt="2020-10-19T10:43:30.675" v="10867" actId="20577"/>
          <ac:spMkLst>
            <pc:docMk/>
            <pc:sldMk cId="1334479961" sldId="492"/>
            <ac:spMk id="9" creationId="{2649F7C4-5543-43B1-B592-C737A7308F45}"/>
          </ac:spMkLst>
        </pc:spChg>
      </pc:sldChg>
      <pc:sldChg chg="modSp add">
        <pc:chgData name="Peter Thorpe" userId="34f01415-5c27-484f-b803-1ec89ee168f3" providerId="ADAL" clId="{5B6B18B3-8B0B-4C67-AFAD-1880BD989320}" dt="2020-10-19T10:45:22.893" v="11001" actId="113"/>
        <pc:sldMkLst>
          <pc:docMk/>
          <pc:sldMk cId="189875362" sldId="493"/>
        </pc:sldMkLst>
        <pc:spChg chg="mod">
          <ac:chgData name="Peter Thorpe" userId="34f01415-5c27-484f-b803-1ec89ee168f3" providerId="ADAL" clId="{5B6B18B3-8B0B-4C67-AFAD-1880BD989320}" dt="2020-10-19T10:45:22.893" v="11001" actId="113"/>
          <ac:spMkLst>
            <pc:docMk/>
            <pc:sldMk cId="189875362" sldId="493"/>
            <ac:spMk id="9" creationId="{2649F7C4-5543-43B1-B592-C737A7308F45}"/>
          </ac:spMkLst>
        </pc:spChg>
      </pc:sldChg>
      <pc:sldChg chg="addSp delSp modSp add">
        <pc:chgData name="Peter Thorpe" userId="34f01415-5c27-484f-b803-1ec89ee168f3" providerId="ADAL" clId="{5B6B18B3-8B0B-4C67-AFAD-1880BD989320}" dt="2020-10-19T10:47:40.746" v="11172" actId="478"/>
        <pc:sldMkLst>
          <pc:docMk/>
          <pc:sldMk cId="351361509" sldId="494"/>
        </pc:sldMkLst>
        <pc:spChg chg="del">
          <ac:chgData name="Peter Thorpe" userId="34f01415-5c27-484f-b803-1ec89ee168f3" providerId="ADAL" clId="{5B6B18B3-8B0B-4C67-AFAD-1880BD989320}" dt="2020-10-19T10:47:40.746" v="11172" actId="478"/>
          <ac:spMkLst>
            <pc:docMk/>
            <pc:sldMk cId="351361509" sldId="494"/>
            <ac:spMk id="2" creationId="{5F3D4BE7-5589-40D4-820B-4002B1D903D6}"/>
          </ac:spMkLst>
        </pc:spChg>
        <pc:spChg chg="mod">
          <ac:chgData name="Peter Thorpe" userId="34f01415-5c27-484f-b803-1ec89ee168f3" providerId="ADAL" clId="{5B6B18B3-8B0B-4C67-AFAD-1880BD989320}" dt="2020-10-19T10:46:29.723" v="11038" actId="20577"/>
          <ac:spMkLst>
            <pc:docMk/>
            <pc:sldMk cId="351361509" sldId="494"/>
            <ac:spMk id="4" creationId="{00000000-0000-0000-0000-000000000000}"/>
          </ac:spMkLst>
        </pc:spChg>
        <pc:spChg chg="mod">
          <ac:chgData name="Peter Thorpe" userId="34f01415-5c27-484f-b803-1ec89ee168f3" providerId="ADAL" clId="{5B6B18B3-8B0B-4C67-AFAD-1880BD989320}" dt="2020-10-19T10:47:27.585" v="11169" actId="20577"/>
          <ac:spMkLst>
            <pc:docMk/>
            <pc:sldMk cId="351361509" sldId="494"/>
            <ac:spMk id="9" creationId="{2649F7C4-5543-43B1-B592-C737A7308F45}"/>
          </ac:spMkLst>
        </pc:spChg>
        <pc:spChg chg="add mod">
          <ac:chgData name="Peter Thorpe" userId="34f01415-5c27-484f-b803-1ec89ee168f3" providerId="ADAL" clId="{5B6B18B3-8B0B-4C67-AFAD-1880BD989320}" dt="2020-10-19T10:47:38.754" v="11171" actId="1076"/>
          <ac:spMkLst>
            <pc:docMk/>
            <pc:sldMk cId="351361509" sldId="494"/>
            <ac:spMk id="10" creationId="{37D6CDA0-109D-48A3-900B-7E8096DC3B47}"/>
          </ac:spMkLst>
        </pc:spChg>
        <pc:picChg chg="add mod">
          <ac:chgData name="Peter Thorpe" userId="34f01415-5c27-484f-b803-1ec89ee168f3" providerId="ADAL" clId="{5B6B18B3-8B0B-4C67-AFAD-1880BD989320}" dt="2020-10-19T10:47:38.754" v="11171" actId="1076"/>
          <ac:picMkLst>
            <pc:docMk/>
            <pc:sldMk cId="351361509" sldId="494"/>
            <ac:picMk id="6" creationId="{73D3190A-14F0-4E64-884E-2AF0C359A03F}"/>
          </ac:picMkLst>
        </pc:picChg>
        <pc:picChg chg="add mod">
          <ac:chgData name="Peter Thorpe" userId="34f01415-5c27-484f-b803-1ec89ee168f3" providerId="ADAL" clId="{5B6B18B3-8B0B-4C67-AFAD-1880BD989320}" dt="2020-10-19T10:47:38.754" v="11171" actId="1076"/>
          <ac:picMkLst>
            <pc:docMk/>
            <pc:sldMk cId="351361509" sldId="494"/>
            <ac:picMk id="7" creationId="{69D3CA7C-B9F9-4840-8C68-F935A6F10126}"/>
          </ac:picMkLst>
        </pc:picChg>
      </pc:sldChg>
      <pc:sldChg chg="delSp modSp add">
        <pc:chgData name="Peter Thorpe" userId="34f01415-5c27-484f-b803-1ec89ee168f3" providerId="ADAL" clId="{5B6B18B3-8B0B-4C67-AFAD-1880BD989320}" dt="2020-10-19T10:49:41.915" v="11484" actId="20577"/>
        <pc:sldMkLst>
          <pc:docMk/>
          <pc:sldMk cId="785653337" sldId="495"/>
        </pc:sldMkLst>
        <pc:spChg chg="mod">
          <ac:chgData name="Peter Thorpe" userId="34f01415-5c27-484f-b803-1ec89ee168f3" providerId="ADAL" clId="{5B6B18B3-8B0B-4C67-AFAD-1880BD989320}" dt="2020-10-19T10:49:41.915" v="11484" actId="20577"/>
          <ac:spMkLst>
            <pc:docMk/>
            <pc:sldMk cId="785653337" sldId="495"/>
            <ac:spMk id="9" creationId="{2649F7C4-5543-43B1-B592-C737A7308F45}"/>
          </ac:spMkLst>
        </pc:spChg>
        <pc:spChg chg="del mod">
          <ac:chgData name="Peter Thorpe" userId="34f01415-5c27-484f-b803-1ec89ee168f3" providerId="ADAL" clId="{5B6B18B3-8B0B-4C67-AFAD-1880BD989320}" dt="2020-10-19T10:47:59.961" v="11177" actId="478"/>
          <ac:spMkLst>
            <pc:docMk/>
            <pc:sldMk cId="785653337" sldId="495"/>
            <ac:spMk id="10" creationId="{37D6CDA0-109D-48A3-900B-7E8096DC3B47}"/>
          </ac:spMkLst>
        </pc:spChg>
        <pc:picChg chg="del">
          <ac:chgData name="Peter Thorpe" userId="34f01415-5c27-484f-b803-1ec89ee168f3" providerId="ADAL" clId="{5B6B18B3-8B0B-4C67-AFAD-1880BD989320}" dt="2020-10-19T10:47:58.753" v="11176" actId="478"/>
          <ac:picMkLst>
            <pc:docMk/>
            <pc:sldMk cId="785653337" sldId="495"/>
            <ac:picMk id="6" creationId="{73D3190A-14F0-4E64-884E-2AF0C359A03F}"/>
          </ac:picMkLst>
        </pc:picChg>
        <pc:picChg chg="del">
          <ac:chgData name="Peter Thorpe" userId="34f01415-5c27-484f-b803-1ec89ee168f3" providerId="ADAL" clId="{5B6B18B3-8B0B-4C67-AFAD-1880BD989320}" dt="2020-10-19T10:47:57.002" v="11174" actId="478"/>
          <ac:picMkLst>
            <pc:docMk/>
            <pc:sldMk cId="785653337" sldId="495"/>
            <ac:picMk id="7" creationId="{69D3CA7C-B9F9-4840-8C68-F935A6F10126}"/>
          </ac:picMkLst>
        </pc:picChg>
      </pc:sldChg>
      <pc:sldChg chg="modSp add modAnim">
        <pc:chgData name="Peter Thorpe" userId="34f01415-5c27-484f-b803-1ec89ee168f3" providerId="ADAL" clId="{5B6B18B3-8B0B-4C67-AFAD-1880BD989320}" dt="2020-10-19T10:54:18.275" v="11631" actId="20577"/>
        <pc:sldMkLst>
          <pc:docMk/>
          <pc:sldMk cId="970757095" sldId="496"/>
        </pc:sldMkLst>
        <pc:spChg chg="mod">
          <ac:chgData name="Peter Thorpe" userId="34f01415-5c27-484f-b803-1ec89ee168f3" providerId="ADAL" clId="{5B6B18B3-8B0B-4C67-AFAD-1880BD989320}" dt="2020-10-19T10:54:18.275" v="11631" actId="20577"/>
          <ac:spMkLst>
            <pc:docMk/>
            <pc:sldMk cId="970757095" sldId="496"/>
            <ac:spMk id="9" creationId="{2649F7C4-5543-43B1-B592-C737A7308F45}"/>
          </ac:spMkLst>
        </pc:spChg>
      </pc:sldChg>
      <pc:sldChg chg="modSp add modAnim">
        <pc:chgData name="Peter Thorpe" userId="34f01415-5c27-484f-b803-1ec89ee168f3" providerId="ADAL" clId="{5B6B18B3-8B0B-4C67-AFAD-1880BD989320}" dt="2020-10-19T10:54:59.635" v="11645" actId="113"/>
        <pc:sldMkLst>
          <pc:docMk/>
          <pc:sldMk cId="1674553907" sldId="497"/>
        </pc:sldMkLst>
        <pc:spChg chg="mod">
          <ac:chgData name="Peter Thorpe" userId="34f01415-5c27-484f-b803-1ec89ee168f3" providerId="ADAL" clId="{5B6B18B3-8B0B-4C67-AFAD-1880BD989320}" dt="2020-10-19T10:54:59.635" v="11645" actId="113"/>
          <ac:spMkLst>
            <pc:docMk/>
            <pc:sldMk cId="1674553907" sldId="497"/>
            <ac:spMk id="9" creationId="{2649F7C4-5543-43B1-B592-C737A7308F45}"/>
          </ac:spMkLst>
        </pc:spChg>
      </pc:sldChg>
      <pc:sldChg chg="modSp add">
        <pc:chgData name="Peter Thorpe" userId="34f01415-5c27-484f-b803-1ec89ee168f3" providerId="ADAL" clId="{5B6B18B3-8B0B-4C67-AFAD-1880BD989320}" dt="2020-10-19T10:55:26.291" v="11653" actId="113"/>
        <pc:sldMkLst>
          <pc:docMk/>
          <pc:sldMk cId="401068953" sldId="498"/>
        </pc:sldMkLst>
        <pc:spChg chg="mod">
          <ac:chgData name="Peter Thorpe" userId="34f01415-5c27-484f-b803-1ec89ee168f3" providerId="ADAL" clId="{5B6B18B3-8B0B-4C67-AFAD-1880BD989320}" dt="2020-10-19T10:55:26.291" v="11653" actId="113"/>
          <ac:spMkLst>
            <pc:docMk/>
            <pc:sldMk cId="401068953" sldId="498"/>
            <ac:spMk id="9" creationId="{2649F7C4-5543-43B1-B592-C737A7308F45}"/>
          </ac:spMkLst>
        </pc:spChg>
      </pc:sldChg>
      <pc:sldChg chg="modSp add modAnim">
        <pc:chgData name="Peter Thorpe" userId="34f01415-5c27-484f-b803-1ec89ee168f3" providerId="ADAL" clId="{5B6B18B3-8B0B-4C67-AFAD-1880BD989320}" dt="2020-10-19T10:56:28.716" v="11681" actId="207"/>
        <pc:sldMkLst>
          <pc:docMk/>
          <pc:sldMk cId="879300950" sldId="499"/>
        </pc:sldMkLst>
        <pc:spChg chg="mod">
          <ac:chgData name="Peter Thorpe" userId="34f01415-5c27-484f-b803-1ec89ee168f3" providerId="ADAL" clId="{5B6B18B3-8B0B-4C67-AFAD-1880BD989320}" dt="2020-10-19T10:56:28.716" v="11681" actId="207"/>
          <ac:spMkLst>
            <pc:docMk/>
            <pc:sldMk cId="879300950" sldId="499"/>
            <ac:spMk id="9" creationId="{2649F7C4-5543-43B1-B592-C737A7308F45}"/>
          </ac:spMkLst>
        </pc:spChg>
      </pc:sldChg>
      <pc:sldMasterChg chg="delSldLayout">
        <pc:chgData name="Peter Thorpe" userId="34f01415-5c27-484f-b803-1ec89ee168f3" providerId="ADAL" clId="{5B6B18B3-8B0B-4C67-AFAD-1880BD989320}" dt="2020-10-02T12:02:50.935" v="7042" actId="2696"/>
        <pc:sldMasterMkLst>
          <pc:docMk/>
          <pc:sldMasterMk cId="0" sldId="2147483648"/>
        </pc:sldMasterMkLst>
        <pc:sldLayoutChg chg="del">
          <pc:chgData name="Peter Thorpe" userId="34f01415-5c27-484f-b803-1ec89ee168f3" providerId="ADAL" clId="{5B6B18B3-8B0B-4C67-AFAD-1880BD989320}" dt="2020-10-02T12:02:50.935" v="7042" actId="2696"/>
          <pc:sldLayoutMkLst>
            <pc:docMk/>
            <pc:sldMasterMk cId="0" sldId="2147483648"/>
            <pc:sldLayoutMk cId="3732751262" sldId="2147483670"/>
          </pc:sldLayoutMkLst>
        </pc:sldLayoutChg>
      </pc:sldMasterChg>
    </pc:docChg>
  </pc:docChgLst>
  <pc:docChgLst>
    <pc:chgData name="Peter Thorpe" userId="34f01415-5c27-484f-b803-1ec89ee168f3" providerId="ADAL" clId="{91A7A1AF-37E3-4560-A198-AFCE87A82C06}"/>
    <pc:docChg chg="undo custSel addSld delSld modSld sldOrd">
      <pc:chgData name="Peter Thorpe" userId="34f01415-5c27-484f-b803-1ec89ee168f3" providerId="ADAL" clId="{91A7A1AF-37E3-4560-A198-AFCE87A82C06}" dt="2020-08-31T10:54:16.527" v="3464" actId="20577"/>
      <pc:docMkLst>
        <pc:docMk/>
      </pc:docMkLst>
      <pc:sldChg chg="del">
        <pc:chgData name="Peter Thorpe" userId="34f01415-5c27-484f-b803-1ec89ee168f3" providerId="ADAL" clId="{91A7A1AF-37E3-4560-A198-AFCE87A82C06}" dt="2020-08-24T10:20:28.272" v="897" actId="2696"/>
        <pc:sldMkLst>
          <pc:docMk/>
          <pc:sldMk cId="1255345919" sldId="279"/>
        </pc:sldMkLst>
      </pc:sldChg>
      <pc:sldChg chg="del">
        <pc:chgData name="Peter Thorpe" userId="34f01415-5c27-484f-b803-1ec89ee168f3" providerId="ADAL" clId="{91A7A1AF-37E3-4560-A198-AFCE87A82C06}" dt="2020-08-24T10:20:28.274" v="898" actId="2696"/>
        <pc:sldMkLst>
          <pc:docMk/>
          <pc:sldMk cId="419350380" sldId="280"/>
        </pc:sldMkLst>
      </pc:sldChg>
      <pc:sldChg chg="del">
        <pc:chgData name="Peter Thorpe" userId="34f01415-5c27-484f-b803-1ec89ee168f3" providerId="ADAL" clId="{91A7A1AF-37E3-4560-A198-AFCE87A82C06}" dt="2020-08-24T10:20:28.269" v="896" actId="2696"/>
        <pc:sldMkLst>
          <pc:docMk/>
          <pc:sldMk cId="2570299421" sldId="290"/>
        </pc:sldMkLst>
      </pc:sldChg>
      <pc:sldChg chg="del">
        <pc:chgData name="Peter Thorpe" userId="34f01415-5c27-484f-b803-1ec89ee168f3" providerId="ADAL" clId="{91A7A1AF-37E3-4560-A198-AFCE87A82C06}" dt="2020-08-24T12:18:47.158" v="2179" actId="2696"/>
        <pc:sldMkLst>
          <pc:docMk/>
          <pc:sldMk cId="2415390648" sldId="311"/>
        </pc:sldMkLst>
      </pc:sldChg>
      <pc:sldChg chg="modSp">
        <pc:chgData name="Peter Thorpe" userId="34f01415-5c27-484f-b803-1ec89ee168f3" providerId="ADAL" clId="{91A7A1AF-37E3-4560-A198-AFCE87A82C06}" dt="2020-08-24T10:11:46.162" v="163" actId="1076"/>
        <pc:sldMkLst>
          <pc:docMk/>
          <pc:sldMk cId="53163027" sldId="384"/>
        </pc:sldMkLst>
        <pc:spChg chg="mod">
          <ac:chgData name="Peter Thorpe" userId="34f01415-5c27-484f-b803-1ec89ee168f3" providerId="ADAL" clId="{91A7A1AF-37E3-4560-A198-AFCE87A82C06}" dt="2020-08-24T09:45:31.054" v="13" actId="20577"/>
          <ac:spMkLst>
            <pc:docMk/>
            <pc:sldMk cId="53163027" sldId="384"/>
            <ac:spMk id="2" creationId="{00000000-0000-0000-0000-000000000000}"/>
          </ac:spMkLst>
        </pc:spChg>
        <pc:picChg chg="mod">
          <ac:chgData name="Peter Thorpe" userId="34f01415-5c27-484f-b803-1ec89ee168f3" providerId="ADAL" clId="{91A7A1AF-37E3-4560-A198-AFCE87A82C06}" dt="2020-08-24T10:11:46.162" v="163" actId="1076"/>
          <ac:picMkLst>
            <pc:docMk/>
            <pc:sldMk cId="53163027" sldId="384"/>
            <ac:picMk id="1026" creationId="{00000000-0000-0000-0000-000000000000}"/>
          </ac:picMkLst>
        </pc:picChg>
      </pc:sldChg>
      <pc:sldChg chg="addSp delSp modSp modAnim">
        <pc:chgData name="Peter Thorpe" userId="34f01415-5c27-484f-b803-1ec89ee168f3" providerId="ADAL" clId="{91A7A1AF-37E3-4560-A198-AFCE87A82C06}" dt="2020-08-26T08:19:01.838" v="3234" actId="20577"/>
        <pc:sldMkLst>
          <pc:docMk/>
          <pc:sldMk cId="1428217101" sldId="388"/>
        </pc:sldMkLst>
        <pc:spChg chg="del">
          <ac:chgData name="Peter Thorpe" userId="34f01415-5c27-484f-b803-1ec89ee168f3" providerId="ADAL" clId="{91A7A1AF-37E3-4560-A198-AFCE87A82C06}" dt="2020-08-24T10:09:44.727" v="111" actId="478"/>
          <ac:spMkLst>
            <pc:docMk/>
            <pc:sldMk cId="1428217101" sldId="388"/>
            <ac:spMk id="2" creationId="{00000000-0000-0000-0000-000000000000}"/>
          </ac:spMkLst>
        </pc:spChg>
        <pc:spChg chg="mod">
          <ac:chgData name="Peter Thorpe" userId="34f01415-5c27-484f-b803-1ec89ee168f3" providerId="ADAL" clId="{91A7A1AF-37E3-4560-A198-AFCE87A82C06}" dt="2020-08-24T09:47:35.884" v="57" actId="14100"/>
          <ac:spMkLst>
            <pc:docMk/>
            <pc:sldMk cId="1428217101" sldId="388"/>
            <ac:spMk id="4" creationId="{00000000-0000-0000-0000-000000000000}"/>
          </ac:spMkLst>
        </pc:spChg>
        <pc:spChg chg="mod">
          <ac:chgData name="Peter Thorpe" userId="34f01415-5c27-484f-b803-1ec89ee168f3" providerId="ADAL" clId="{91A7A1AF-37E3-4560-A198-AFCE87A82C06}" dt="2020-08-24T10:12:01.828" v="166" actId="6549"/>
          <ac:spMkLst>
            <pc:docMk/>
            <pc:sldMk cId="1428217101" sldId="388"/>
            <ac:spMk id="8" creationId="{00000000-0000-0000-0000-000000000000}"/>
          </ac:spMkLst>
        </pc:spChg>
        <pc:spChg chg="add mod">
          <ac:chgData name="Peter Thorpe" userId="34f01415-5c27-484f-b803-1ec89ee168f3" providerId="ADAL" clId="{91A7A1AF-37E3-4560-A198-AFCE87A82C06}" dt="2020-08-26T08:19:01.838" v="3234" actId="20577"/>
          <ac:spMkLst>
            <pc:docMk/>
            <pc:sldMk cId="1428217101" sldId="388"/>
            <ac:spMk id="9" creationId="{2649F7C4-5543-43B1-B592-C737A7308F45}"/>
          </ac:spMkLst>
        </pc:spChg>
        <pc:spChg chg="add mod">
          <ac:chgData name="Peter Thorpe" userId="34f01415-5c27-484f-b803-1ec89ee168f3" providerId="ADAL" clId="{91A7A1AF-37E3-4560-A198-AFCE87A82C06}" dt="2020-08-24T10:18:44.901" v="851" actId="404"/>
          <ac:spMkLst>
            <pc:docMk/>
            <pc:sldMk cId="1428217101" sldId="388"/>
            <ac:spMk id="11" creationId="{0ABDF4AE-514F-4F6D-8DC9-9B1B969AAFC5}"/>
          </ac:spMkLst>
        </pc:spChg>
        <pc:graphicFrameChg chg="add del mod modGraphic">
          <ac:chgData name="Peter Thorpe" userId="34f01415-5c27-484f-b803-1ec89ee168f3" providerId="ADAL" clId="{91A7A1AF-37E3-4560-A198-AFCE87A82C06}" dt="2020-08-24T10:12:03.816" v="167" actId="478"/>
          <ac:graphicFrameMkLst>
            <pc:docMk/>
            <pc:sldMk cId="1428217101" sldId="388"/>
            <ac:graphicFrameMk id="3" creationId="{D608718F-3309-4F48-BC36-5926AC76623C}"/>
          </ac:graphicFrameMkLst>
        </pc:graphicFrameChg>
        <pc:picChg chg="add mod">
          <ac:chgData name="Peter Thorpe" userId="34f01415-5c27-484f-b803-1ec89ee168f3" providerId="ADAL" clId="{91A7A1AF-37E3-4560-A198-AFCE87A82C06}" dt="2020-08-24T10:18:31.387" v="846" actId="1076"/>
          <ac:picMkLst>
            <pc:docMk/>
            <pc:sldMk cId="1428217101" sldId="388"/>
            <ac:picMk id="10" creationId="{BF538797-F729-4A9B-B82E-C84BDC91C542}"/>
          </ac:picMkLst>
        </pc:picChg>
        <pc:picChg chg="del">
          <ac:chgData name="Peter Thorpe" userId="34f01415-5c27-484f-b803-1ec89ee168f3" providerId="ADAL" clId="{91A7A1AF-37E3-4560-A198-AFCE87A82C06}" dt="2020-08-24T10:09:43.365" v="110" actId="478"/>
          <ac:picMkLst>
            <pc:docMk/>
            <pc:sldMk cId="1428217101" sldId="388"/>
            <ac:picMk id="2050" creationId="{00000000-0000-0000-0000-000000000000}"/>
          </ac:picMkLst>
        </pc:picChg>
      </pc:sldChg>
      <pc:sldChg chg="del">
        <pc:chgData name="Peter Thorpe" userId="34f01415-5c27-484f-b803-1ec89ee168f3" providerId="ADAL" clId="{91A7A1AF-37E3-4560-A198-AFCE87A82C06}" dt="2020-08-24T10:11:55.728" v="164" actId="2696"/>
        <pc:sldMkLst>
          <pc:docMk/>
          <pc:sldMk cId="1892108790" sldId="431"/>
        </pc:sldMkLst>
      </pc:sldChg>
      <pc:sldChg chg="del">
        <pc:chgData name="Peter Thorpe" userId="34f01415-5c27-484f-b803-1ec89ee168f3" providerId="ADAL" clId="{91A7A1AF-37E3-4560-A198-AFCE87A82C06}" dt="2020-08-24T11:53:28.654" v="1370" actId="2696"/>
        <pc:sldMkLst>
          <pc:docMk/>
          <pc:sldMk cId="840534363" sldId="432"/>
        </pc:sldMkLst>
      </pc:sldChg>
      <pc:sldChg chg="addSp delSp modSp modAnim">
        <pc:chgData name="Peter Thorpe" userId="34f01415-5c27-484f-b803-1ec89ee168f3" providerId="ADAL" clId="{91A7A1AF-37E3-4560-A198-AFCE87A82C06}" dt="2020-08-26T08:13:14.517" v="3212" actId="113"/>
        <pc:sldMkLst>
          <pc:docMk/>
          <pc:sldMk cId="2601971837" sldId="433"/>
        </pc:sldMkLst>
        <pc:spChg chg="del">
          <ac:chgData name="Peter Thorpe" userId="34f01415-5c27-484f-b803-1ec89ee168f3" providerId="ADAL" clId="{91A7A1AF-37E3-4560-A198-AFCE87A82C06}" dt="2020-08-24T10:18:35.164" v="847"/>
          <ac:spMkLst>
            <pc:docMk/>
            <pc:sldMk cId="2601971837" sldId="433"/>
            <ac:spMk id="2" creationId="{00000000-0000-0000-0000-000000000000}"/>
          </ac:spMkLst>
        </pc:spChg>
        <pc:spChg chg="mod">
          <ac:chgData name="Peter Thorpe" userId="34f01415-5c27-484f-b803-1ec89ee168f3" providerId="ADAL" clId="{91A7A1AF-37E3-4560-A198-AFCE87A82C06}" dt="2020-08-24T10:20:03.628" v="894" actId="20577"/>
          <ac:spMkLst>
            <pc:docMk/>
            <pc:sldMk cId="2601971837" sldId="433"/>
            <ac:spMk id="4" creationId="{00000000-0000-0000-0000-000000000000}"/>
          </ac:spMkLst>
        </pc:spChg>
        <pc:spChg chg="add mod">
          <ac:chgData name="Peter Thorpe" userId="34f01415-5c27-484f-b803-1ec89ee168f3" providerId="ADAL" clId="{91A7A1AF-37E3-4560-A198-AFCE87A82C06}" dt="2020-08-24T10:19:24.251" v="868" actId="1076"/>
          <ac:spMkLst>
            <pc:docMk/>
            <pc:sldMk cId="2601971837" sldId="433"/>
            <ac:spMk id="5" creationId="{439567D5-C496-49F6-BC95-7FABB4690716}"/>
          </ac:spMkLst>
        </pc:spChg>
        <pc:spChg chg="mod">
          <ac:chgData name="Peter Thorpe" userId="34f01415-5c27-484f-b803-1ec89ee168f3" providerId="ADAL" clId="{91A7A1AF-37E3-4560-A198-AFCE87A82C06}" dt="2020-08-26T08:13:14.517" v="3212" actId="113"/>
          <ac:spMkLst>
            <pc:docMk/>
            <pc:sldMk cId="2601971837" sldId="433"/>
            <ac:spMk id="8" creationId="{00000000-0000-0000-0000-000000000000}"/>
          </ac:spMkLst>
        </pc:spChg>
        <pc:picChg chg="add mod">
          <ac:chgData name="Peter Thorpe" userId="34f01415-5c27-484f-b803-1ec89ee168f3" providerId="ADAL" clId="{91A7A1AF-37E3-4560-A198-AFCE87A82C06}" dt="2020-08-24T10:20:08.411" v="895" actId="1076"/>
          <ac:picMkLst>
            <pc:docMk/>
            <pc:sldMk cId="2601971837" sldId="433"/>
            <ac:picMk id="3" creationId="{ACF665EF-FBED-46D6-92FE-E634158735B1}"/>
          </ac:picMkLst>
        </pc:picChg>
        <pc:picChg chg="add del">
          <ac:chgData name="Peter Thorpe" userId="34f01415-5c27-484f-b803-1ec89ee168f3" providerId="ADAL" clId="{91A7A1AF-37E3-4560-A198-AFCE87A82C06}" dt="2020-08-24T10:18:25.844" v="843"/>
          <ac:picMkLst>
            <pc:docMk/>
            <pc:sldMk cId="2601971837" sldId="433"/>
            <ac:picMk id="2050" creationId="{00000000-0000-0000-0000-000000000000}"/>
          </ac:picMkLst>
        </pc:picChg>
      </pc:sldChg>
      <pc:sldChg chg="addSp modSp ord modAnim">
        <pc:chgData name="Peter Thorpe" userId="34f01415-5c27-484f-b803-1ec89ee168f3" providerId="ADAL" clId="{91A7A1AF-37E3-4560-A198-AFCE87A82C06}" dt="2020-08-25T08:57:02.767" v="3188" actId="20577"/>
        <pc:sldMkLst>
          <pc:docMk/>
          <pc:sldMk cId="3723180142" sldId="434"/>
        </pc:sldMkLst>
        <pc:spChg chg="mod">
          <ac:chgData name="Peter Thorpe" userId="34f01415-5c27-484f-b803-1ec89ee168f3" providerId="ADAL" clId="{91A7A1AF-37E3-4560-A198-AFCE87A82C06}" dt="2020-08-24T11:57:12.838" v="1629" actId="1076"/>
          <ac:spMkLst>
            <pc:docMk/>
            <pc:sldMk cId="3723180142" sldId="434"/>
            <ac:spMk id="4" creationId="{00000000-0000-0000-0000-000000000000}"/>
          </ac:spMkLst>
        </pc:spChg>
        <pc:spChg chg="mod">
          <ac:chgData name="Peter Thorpe" userId="34f01415-5c27-484f-b803-1ec89ee168f3" providerId="ADAL" clId="{91A7A1AF-37E3-4560-A198-AFCE87A82C06}" dt="2020-08-25T08:57:02.767" v="3188" actId="20577"/>
          <ac:spMkLst>
            <pc:docMk/>
            <pc:sldMk cId="3723180142" sldId="434"/>
            <ac:spMk id="8" creationId="{00000000-0000-0000-0000-000000000000}"/>
          </ac:spMkLst>
        </pc:spChg>
        <pc:picChg chg="add mod">
          <ac:chgData name="Peter Thorpe" userId="34f01415-5c27-484f-b803-1ec89ee168f3" providerId="ADAL" clId="{91A7A1AF-37E3-4560-A198-AFCE87A82C06}" dt="2020-08-24T12:17:18.978" v="2168"/>
          <ac:picMkLst>
            <pc:docMk/>
            <pc:sldMk cId="3723180142" sldId="434"/>
            <ac:picMk id="5" creationId="{FE32EDBA-3E2D-4EB6-81DB-96FC7D4F780F}"/>
          </ac:picMkLst>
        </pc:picChg>
        <pc:picChg chg="add mod">
          <ac:chgData name="Peter Thorpe" userId="34f01415-5c27-484f-b803-1ec89ee168f3" providerId="ADAL" clId="{91A7A1AF-37E3-4560-A198-AFCE87A82C06}" dt="2020-08-24T12:17:14.495" v="2167" actId="1076"/>
          <ac:picMkLst>
            <pc:docMk/>
            <pc:sldMk cId="3723180142" sldId="434"/>
            <ac:picMk id="7" creationId="{B587687A-C637-4C14-9D8F-7E31054F87B0}"/>
          </ac:picMkLst>
        </pc:picChg>
      </pc:sldChg>
      <pc:sldChg chg="del">
        <pc:chgData name="Peter Thorpe" userId="34f01415-5c27-484f-b803-1ec89ee168f3" providerId="ADAL" clId="{91A7A1AF-37E3-4560-A198-AFCE87A82C06}" dt="2020-08-24T10:20:35.814" v="899" actId="2696"/>
        <pc:sldMkLst>
          <pc:docMk/>
          <pc:sldMk cId="15534574" sldId="435"/>
        </pc:sldMkLst>
      </pc:sldChg>
      <pc:sldChg chg="modSp del">
        <pc:chgData name="Peter Thorpe" userId="34f01415-5c27-484f-b803-1ec89ee168f3" providerId="ADAL" clId="{91A7A1AF-37E3-4560-A198-AFCE87A82C06}" dt="2020-08-25T08:15:33.998" v="2197" actId="2696"/>
        <pc:sldMkLst>
          <pc:docMk/>
          <pc:sldMk cId="2417712436" sldId="436"/>
        </pc:sldMkLst>
        <pc:spChg chg="mod">
          <ac:chgData name="Peter Thorpe" userId="34f01415-5c27-484f-b803-1ec89ee168f3" providerId="ADAL" clId="{91A7A1AF-37E3-4560-A198-AFCE87A82C06}" dt="2020-08-24T10:41:46.924" v="984" actId="6549"/>
          <ac:spMkLst>
            <pc:docMk/>
            <pc:sldMk cId="2417712436" sldId="436"/>
            <ac:spMk id="3" creationId="{707DB2C1-B5EB-4536-8BE1-814EF14A31B1}"/>
          </ac:spMkLst>
        </pc:spChg>
      </pc:sldChg>
      <pc:sldChg chg="delSp del">
        <pc:chgData name="Peter Thorpe" userId="34f01415-5c27-484f-b803-1ec89ee168f3" providerId="ADAL" clId="{91A7A1AF-37E3-4560-A198-AFCE87A82C06}" dt="2020-08-24T12:16:42.068" v="2160" actId="2696"/>
        <pc:sldMkLst>
          <pc:docMk/>
          <pc:sldMk cId="414994616" sldId="437"/>
        </pc:sldMkLst>
        <pc:picChg chg="del">
          <ac:chgData name="Peter Thorpe" userId="34f01415-5c27-484f-b803-1ec89ee168f3" providerId="ADAL" clId="{91A7A1AF-37E3-4560-A198-AFCE87A82C06}" dt="2020-08-24T12:16:03.443" v="2147"/>
          <ac:picMkLst>
            <pc:docMk/>
            <pc:sldMk cId="414994616" sldId="437"/>
            <ac:picMk id="7" creationId="{95F083B1-E047-452C-8EF0-D5056AFB9717}"/>
          </ac:picMkLst>
        </pc:picChg>
      </pc:sldChg>
      <pc:sldChg chg="delSp del">
        <pc:chgData name="Peter Thorpe" userId="34f01415-5c27-484f-b803-1ec89ee168f3" providerId="ADAL" clId="{91A7A1AF-37E3-4560-A198-AFCE87A82C06}" dt="2020-08-24T12:18:34.256" v="2178" actId="2696"/>
        <pc:sldMkLst>
          <pc:docMk/>
          <pc:sldMk cId="68076199" sldId="438"/>
        </pc:sldMkLst>
        <pc:picChg chg="del">
          <ac:chgData name="Peter Thorpe" userId="34f01415-5c27-484f-b803-1ec89ee168f3" providerId="ADAL" clId="{91A7A1AF-37E3-4560-A198-AFCE87A82C06}" dt="2020-08-24T12:16:58.929" v="2162"/>
          <ac:picMkLst>
            <pc:docMk/>
            <pc:sldMk cId="68076199" sldId="438"/>
            <ac:picMk id="5" creationId="{13D439F7-F552-4E87-9139-80E44AB203B8}"/>
          </ac:picMkLst>
        </pc:picChg>
        <pc:picChg chg="del">
          <ac:chgData name="Peter Thorpe" userId="34f01415-5c27-484f-b803-1ec89ee168f3" providerId="ADAL" clId="{91A7A1AF-37E3-4560-A198-AFCE87A82C06}" dt="2020-08-24T12:16:58.929" v="2162"/>
          <ac:picMkLst>
            <pc:docMk/>
            <pc:sldMk cId="68076199" sldId="438"/>
            <ac:picMk id="7" creationId="{652E3DB9-AF8B-439D-A1A3-C94E76355276}"/>
          </ac:picMkLst>
        </pc:picChg>
      </pc:sldChg>
      <pc:sldChg chg="modSp del modAnim">
        <pc:chgData name="Peter Thorpe" userId="34f01415-5c27-484f-b803-1ec89ee168f3" providerId="ADAL" clId="{91A7A1AF-37E3-4560-A198-AFCE87A82C06}" dt="2020-08-25T08:57:23.154" v="3190" actId="2696"/>
        <pc:sldMkLst>
          <pc:docMk/>
          <pc:sldMk cId="3832291790" sldId="439"/>
        </pc:sldMkLst>
        <pc:spChg chg="mod">
          <ac:chgData name="Peter Thorpe" userId="34f01415-5c27-484f-b803-1ec89ee168f3" providerId="ADAL" clId="{91A7A1AF-37E3-4560-A198-AFCE87A82C06}" dt="2020-08-24T12:11:10.269" v="2112" actId="6549"/>
          <ac:spMkLst>
            <pc:docMk/>
            <pc:sldMk cId="3832291790" sldId="439"/>
            <ac:spMk id="8" creationId="{00000000-0000-0000-0000-000000000000}"/>
          </ac:spMkLst>
        </pc:spChg>
      </pc:sldChg>
      <pc:sldChg chg="modSp">
        <pc:chgData name="Peter Thorpe" userId="34f01415-5c27-484f-b803-1ec89ee168f3" providerId="ADAL" clId="{91A7A1AF-37E3-4560-A198-AFCE87A82C06}" dt="2020-08-24T12:08:14.739" v="2046" actId="313"/>
        <pc:sldMkLst>
          <pc:docMk/>
          <pc:sldMk cId="2631719842" sldId="440"/>
        </pc:sldMkLst>
        <pc:spChg chg="mod">
          <ac:chgData name="Peter Thorpe" userId="34f01415-5c27-484f-b803-1ec89ee168f3" providerId="ADAL" clId="{91A7A1AF-37E3-4560-A198-AFCE87A82C06}" dt="2020-08-24T12:08:14.739" v="2046" actId="313"/>
          <ac:spMkLst>
            <pc:docMk/>
            <pc:sldMk cId="2631719842" sldId="440"/>
            <ac:spMk id="3" creationId="{18431EE4-9E41-4E32-A234-2EA9829FBD13}"/>
          </ac:spMkLst>
        </pc:spChg>
      </pc:sldChg>
      <pc:sldChg chg="modSp add">
        <pc:chgData name="Peter Thorpe" userId="34f01415-5c27-484f-b803-1ec89ee168f3" providerId="ADAL" clId="{91A7A1AF-37E3-4560-A198-AFCE87A82C06}" dt="2020-08-24T11:43:39.131" v="1067" actId="14734"/>
        <pc:sldMkLst>
          <pc:docMk/>
          <pc:sldMk cId="2924584380" sldId="441"/>
        </pc:sldMkLst>
        <pc:spChg chg="mod">
          <ac:chgData name="Peter Thorpe" userId="34f01415-5c27-484f-b803-1ec89ee168f3" providerId="ADAL" clId="{91A7A1AF-37E3-4560-A198-AFCE87A82C06}" dt="2020-08-24T11:41:02.170" v="1036" actId="20577"/>
          <ac:spMkLst>
            <pc:docMk/>
            <pc:sldMk cId="2924584380" sldId="441"/>
            <ac:spMk id="4" creationId="{00000000-0000-0000-0000-000000000000}"/>
          </ac:spMkLst>
        </pc:spChg>
        <pc:spChg chg="mod">
          <ac:chgData name="Peter Thorpe" userId="34f01415-5c27-484f-b803-1ec89ee168f3" providerId="ADAL" clId="{91A7A1AF-37E3-4560-A198-AFCE87A82C06}" dt="2020-08-24T11:41:21.116" v="1038" actId="20577"/>
          <ac:spMkLst>
            <pc:docMk/>
            <pc:sldMk cId="2924584380" sldId="441"/>
            <ac:spMk id="8" creationId="{00000000-0000-0000-0000-000000000000}"/>
          </ac:spMkLst>
        </pc:spChg>
        <pc:graphicFrameChg chg="modGraphic">
          <ac:chgData name="Peter Thorpe" userId="34f01415-5c27-484f-b803-1ec89ee168f3" providerId="ADAL" clId="{91A7A1AF-37E3-4560-A198-AFCE87A82C06}" dt="2020-08-24T11:43:39.131" v="1067" actId="14734"/>
          <ac:graphicFrameMkLst>
            <pc:docMk/>
            <pc:sldMk cId="2924584380" sldId="441"/>
            <ac:graphicFrameMk id="3" creationId="{D608718F-3309-4F48-BC36-5926AC76623C}"/>
          </ac:graphicFrameMkLst>
        </pc:graphicFrameChg>
      </pc:sldChg>
      <pc:sldChg chg="modSp add del">
        <pc:chgData name="Peter Thorpe" userId="34f01415-5c27-484f-b803-1ec89ee168f3" providerId="ADAL" clId="{91A7A1AF-37E3-4560-A198-AFCE87A82C06}" dt="2020-08-25T08:15:35.395" v="2198" actId="2696"/>
        <pc:sldMkLst>
          <pc:docMk/>
          <pc:sldMk cId="4194355762" sldId="442"/>
        </pc:sldMkLst>
        <pc:spChg chg="mod">
          <ac:chgData name="Peter Thorpe" userId="34f01415-5c27-484f-b803-1ec89ee168f3" providerId="ADAL" clId="{91A7A1AF-37E3-4560-A198-AFCE87A82C06}" dt="2020-08-24T10:26:58.540" v="940" actId="20577"/>
          <ac:spMkLst>
            <pc:docMk/>
            <pc:sldMk cId="4194355762" sldId="442"/>
            <ac:spMk id="2" creationId="{10A27EF9-CA83-4E00-9C7A-410825CF43A7}"/>
          </ac:spMkLst>
        </pc:spChg>
        <pc:spChg chg="mod">
          <ac:chgData name="Peter Thorpe" userId="34f01415-5c27-484f-b803-1ec89ee168f3" providerId="ADAL" clId="{91A7A1AF-37E3-4560-A198-AFCE87A82C06}" dt="2020-08-24T12:08:41.111" v="2072" actId="20577"/>
          <ac:spMkLst>
            <pc:docMk/>
            <pc:sldMk cId="4194355762" sldId="442"/>
            <ac:spMk id="3" creationId="{707DB2C1-B5EB-4536-8BE1-814EF14A31B1}"/>
          </ac:spMkLst>
        </pc:spChg>
      </pc:sldChg>
      <pc:sldChg chg="addSp delSp modSp add modAnim">
        <pc:chgData name="Peter Thorpe" userId="34f01415-5c27-484f-b803-1ec89ee168f3" providerId="ADAL" clId="{91A7A1AF-37E3-4560-A198-AFCE87A82C06}" dt="2020-08-24T12:15:44.661" v="2145" actId="1076"/>
        <pc:sldMkLst>
          <pc:docMk/>
          <pc:sldMk cId="3214051100" sldId="443"/>
        </pc:sldMkLst>
        <pc:spChg chg="add del">
          <ac:chgData name="Peter Thorpe" userId="34f01415-5c27-484f-b803-1ec89ee168f3" providerId="ADAL" clId="{91A7A1AF-37E3-4560-A198-AFCE87A82C06}" dt="2020-08-24T12:15:08.366" v="2137"/>
          <ac:spMkLst>
            <pc:docMk/>
            <pc:sldMk cId="3214051100" sldId="443"/>
            <ac:spMk id="2" creationId="{D0052CB9-036D-4B72-8C72-563640436FA3}"/>
          </ac:spMkLst>
        </pc:spChg>
        <pc:spChg chg="mod">
          <ac:chgData name="Peter Thorpe" userId="34f01415-5c27-484f-b803-1ec89ee168f3" providerId="ADAL" clId="{91A7A1AF-37E3-4560-A198-AFCE87A82C06}" dt="2020-08-24T11:46:50.272" v="1087" actId="20577"/>
          <ac:spMkLst>
            <pc:docMk/>
            <pc:sldMk cId="3214051100" sldId="443"/>
            <ac:spMk id="4" creationId="{00000000-0000-0000-0000-000000000000}"/>
          </ac:spMkLst>
        </pc:spChg>
        <pc:spChg chg="del">
          <ac:chgData name="Peter Thorpe" userId="34f01415-5c27-484f-b803-1ec89ee168f3" providerId="ADAL" clId="{91A7A1AF-37E3-4560-A198-AFCE87A82C06}" dt="2020-08-24T11:47:49.737" v="1269" actId="478"/>
          <ac:spMkLst>
            <pc:docMk/>
            <pc:sldMk cId="3214051100" sldId="443"/>
            <ac:spMk id="5" creationId="{439567D5-C496-49F6-BC95-7FABB4690716}"/>
          </ac:spMkLst>
        </pc:spChg>
        <pc:spChg chg="add del mod">
          <ac:chgData name="Peter Thorpe" userId="34f01415-5c27-484f-b803-1ec89ee168f3" providerId="ADAL" clId="{91A7A1AF-37E3-4560-A198-AFCE87A82C06}" dt="2020-08-24T12:15:22.973" v="2142"/>
          <ac:spMkLst>
            <pc:docMk/>
            <pc:sldMk cId="3214051100" sldId="443"/>
            <ac:spMk id="7" creationId="{9395E749-962B-4AD7-9303-372A265C415C}"/>
          </ac:spMkLst>
        </pc:spChg>
        <pc:spChg chg="mod">
          <ac:chgData name="Peter Thorpe" userId="34f01415-5c27-484f-b803-1ec89ee168f3" providerId="ADAL" clId="{91A7A1AF-37E3-4560-A198-AFCE87A82C06}" dt="2020-08-24T12:15:21.790" v="2141" actId="14100"/>
          <ac:spMkLst>
            <pc:docMk/>
            <pc:sldMk cId="3214051100" sldId="443"/>
            <ac:spMk id="8" creationId="{00000000-0000-0000-0000-000000000000}"/>
          </ac:spMkLst>
        </pc:spChg>
        <pc:spChg chg="add del">
          <ac:chgData name="Peter Thorpe" userId="34f01415-5c27-484f-b803-1ec89ee168f3" providerId="ADAL" clId="{91A7A1AF-37E3-4560-A198-AFCE87A82C06}" dt="2020-08-24T12:15:41.398" v="2144"/>
          <ac:spMkLst>
            <pc:docMk/>
            <pc:sldMk cId="3214051100" sldId="443"/>
            <ac:spMk id="9" creationId="{7EEFA921-B15A-41AB-ABFF-81CE97D932F1}"/>
          </ac:spMkLst>
        </pc:spChg>
        <pc:picChg chg="del">
          <ac:chgData name="Peter Thorpe" userId="34f01415-5c27-484f-b803-1ec89ee168f3" providerId="ADAL" clId="{91A7A1AF-37E3-4560-A198-AFCE87A82C06}" dt="2020-08-24T11:47:47.857" v="1268" actId="478"/>
          <ac:picMkLst>
            <pc:docMk/>
            <pc:sldMk cId="3214051100" sldId="443"/>
            <ac:picMk id="3" creationId="{ACF665EF-FBED-46D6-92FE-E634158735B1}"/>
          </ac:picMkLst>
        </pc:picChg>
        <pc:picChg chg="add mod">
          <ac:chgData name="Peter Thorpe" userId="34f01415-5c27-484f-b803-1ec89ee168f3" providerId="ADAL" clId="{91A7A1AF-37E3-4560-A198-AFCE87A82C06}" dt="2020-08-24T12:15:44.661" v="2145" actId="1076"/>
          <ac:picMkLst>
            <pc:docMk/>
            <pc:sldMk cId="3214051100" sldId="443"/>
            <ac:picMk id="4098" creationId="{9461C25A-C457-4AD5-9B07-27DE9713490D}"/>
          </ac:picMkLst>
        </pc:picChg>
      </pc:sldChg>
      <pc:sldChg chg="addSp modSp add modAnim">
        <pc:chgData name="Peter Thorpe" userId="34f01415-5c27-484f-b803-1ec89ee168f3" providerId="ADAL" clId="{91A7A1AF-37E3-4560-A198-AFCE87A82C06}" dt="2020-08-26T10:59:48.536" v="3462" actId="20577"/>
        <pc:sldMkLst>
          <pc:docMk/>
          <pc:sldMk cId="822251873" sldId="444"/>
        </pc:sldMkLst>
        <pc:spChg chg="mod">
          <ac:chgData name="Peter Thorpe" userId="34f01415-5c27-484f-b803-1ec89ee168f3" providerId="ADAL" clId="{91A7A1AF-37E3-4560-A198-AFCE87A82C06}" dt="2020-08-26T10:59:48.536" v="3462" actId="20577"/>
          <ac:spMkLst>
            <pc:docMk/>
            <pc:sldMk cId="822251873" sldId="444"/>
            <ac:spMk id="8" creationId="{00000000-0000-0000-0000-000000000000}"/>
          </ac:spMkLst>
        </pc:spChg>
        <pc:picChg chg="add mod">
          <ac:chgData name="Peter Thorpe" userId="34f01415-5c27-484f-b803-1ec89ee168f3" providerId="ADAL" clId="{91A7A1AF-37E3-4560-A198-AFCE87A82C06}" dt="2020-08-24T12:18:19.360" v="2177" actId="14100"/>
          <ac:picMkLst>
            <pc:docMk/>
            <pc:sldMk cId="822251873" sldId="444"/>
            <ac:picMk id="5" creationId="{FEE1E1ED-3B04-47D6-91AC-CA3AD8B7DA24}"/>
          </ac:picMkLst>
        </pc:picChg>
      </pc:sldChg>
      <pc:sldChg chg="add del">
        <pc:chgData name="Peter Thorpe" userId="34f01415-5c27-484f-b803-1ec89ee168f3" providerId="ADAL" clId="{91A7A1AF-37E3-4560-A198-AFCE87A82C06}" dt="2020-08-24T11:47:44.225" v="1267"/>
        <pc:sldMkLst>
          <pc:docMk/>
          <pc:sldMk cId="1123675346" sldId="444"/>
        </pc:sldMkLst>
      </pc:sldChg>
      <pc:sldChg chg="addSp modSp add modAnim">
        <pc:chgData name="Peter Thorpe" userId="34f01415-5c27-484f-b803-1ec89ee168f3" providerId="ADAL" clId="{91A7A1AF-37E3-4560-A198-AFCE87A82C06}" dt="2020-08-25T09:01:56.714" v="3203" actId="1076"/>
        <pc:sldMkLst>
          <pc:docMk/>
          <pc:sldMk cId="4100731158" sldId="445"/>
        </pc:sldMkLst>
        <pc:spChg chg="mod">
          <ac:chgData name="Peter Thorpe" userId="34f01415-5c27-484f-b803-1ec89ee168f3" providerId="ADAL" clId="{91A7A1AF-37E3-4560-A198-AFCE87A82C06}" dt="2020-08-25T08:57:13.113" v="3189" actId="6549"/>
          <ac:spMkLst>
            <pc:docMk/>
            <pc:sldMk cId="4100731158" sldId="445"/>
            <ac:spMk id="8" creationId="{00000000-0000-0000-0000-000000000000}"/>
          </ac:spMkLst>
        </pc:spChg>
        <pc:picChg chg="add mod">
          <ac:chgData name="Peter Thorpe" userId="34f01415-5c27-484f-b803-1ec89ee168f3" providerId="ADAL" clId="{91A7A1AF-37E3-4560-A198-AFCE87A82C06}" dt="2020-08-25T09:01:56.714" v="3203" actId="1076"/>
          <ac:picMkLst>
            <pc:docMk/>
            <pc:sldMk cId="4100731158" sldId="445"/>
            <ac:picMk id="5122" creationId="{E2A6F875-06A7-4F03-9204-9F9D38EAEFC5}"/>
          </ac:picMkLst>
        </pc:picChg>
      </pc:sldChg>
      <pc:sldChg chg="delSp modSp add modAnim">
        <pc:chgData name="Peter Thorpe" userId="34f01415-5c27-484f-b803-1ec89ee168f3" providerId="ADAL" clId="{91A7A1AF-37E3-4560-A198-AFCE87A82C06}" dt="2020-08-31T10:54:16.527" v="3464" actId="20577"/>
        <pc:sldMkLst>
          <pc:docMk/>
          <pc:sldMk cId="315039016" sldId="446"/>
        </pc:sldMkLst>
        <pc:spChg chg="mod">
          <ac:chgData name="Peter Thorpe" userId="34f01415-5c27-484f-b803-1ec89ee168f3" providerId="ADAL" clId="{91A7A1AF-37E3-4560-A198-AFCE87A82C06}" dt="2020-08-25T08:16:22.373" v="2218" actId="20577"/>
          <ac:spMkLst>
            <pc:docMk/>
            <pc:sldMk cId="315039016" sldId="446"/>
            <ac:spMk id="4" creationId="{00000000-0000-0000-0000-000000000000}"/>
          </ac:spMkLst>
        </pc:spChg>
        <pc:spChg chg="del">
          <ac:chgData name="Peter Thorpe" userId="34f01415-5c27-484f-b803-1ec89ee168f3" providerId="ADAL" clId="{91A7A1AF-37E3-4560-A198-AFCE87A82C06}" dt="2020-08-25T08:16:28.471" v="2220" actId="478"/>
          <ac:spMkLst>
            <pc:docMk/>
            <pc:sldMk cId="315039016" sldId="446"/>
            <ac:spMk id="5" creationId="{439567D5-C496-49F6-BC95-7FABB4690716}"/>
          </ac:spMkLst>
        </pc:spChg>
        <pc:spChg chg="mod">
          <ac:chgData name="Peter Thorpe" userId="34f01415-5c27-484f-b803-1ec89ee168f3" providerId="ADAL" clId="{91A7A1AF-37E3-4560-A198-AFCE87A82C06}" dt="2020-08-31T10:54:16.527" v="3464" actId="20577"/>
          <ac:spMkLst>
            <pc:docMk/>
            <pc:sldMk cId="315039016" sldId="446"/>
            <ac:spMk id="8" creationId="{00000000-0000-0000-0000-000000000000}"/>
          </ac:spMkLst>
        </pc:spChg>
        <pc:picChg chg="del">
          <ac:chgData name="Peter Thorpe" userId="34f01415-5c27-484f-b803-1ec89ee168f3" providerId="ADAL" clId="{91A7A1AF-37E3-4560-A198-AFCE87A82C06}" dt="2020-08-25T08:16:25.102" v="2219" actId="478"/>
          <ac:picMkLst>
            <pc:docMk/>
            <pc:sldMk cId="315039016" sldId="446"/>
            <ac:picMk id="3" creationId="{ACF665EF-FBED-46D6-92FE-E634158735B1}"/>
          </ac:picMkLst>
        </pc:picChg>
      </pc:sldChg>
      <pc:sldChg chg="modSp add modAnim">
        <pc:chgData name="Peter Thorpe" userId="34f01415-5c27-484f-b803-1ec89ee168f3" providerId="ADAL" clId="{91A7A1AF-37E3-4560-A198-AFCE87A82C06}" dt="2020-08-26T09:16:24.460" v="3262" actId="1037"/>
        <pc:sldMkLst>
          <pc:docMk/>
          <pc:sldMk cId="1211918782" sldId="447"/>
        </pc:sldMkLst>
        <pc:spChg chg="mod">
          <ac:chgData name="Peter Thorpe" userId="34f01415-5c27-484f-b803-1ec89ee168f3" providerId="ADAL" clId="{91A7A1AF-37E3-4560-A198-AFCE87A82C06}" dt="2020-08-25T08:40:59.072" v="2696" actId="20577"/>
          <ac:spMkLst>
            <pc:docMk/>
            <pc:sldMk cId="1211918782" sldId="447"/>
            <ac:spMk id="4" creationId="{00000000-0000-0000-0000-000000000000}"/>
          </ac:spMkLst>
        </pc:spChg>
        <pc:spChg chg="mod">
          <ac:chgData name="Peter Thorpe" userId="34f01415-5c27-484f-b803-1ec89ee168f3" providerId="ADAL" clId="{91A7A1AF-37E3-4560-A198-AFCE87A82C06}" dt="2020-08-26T09:16:24.460" v="3262" actId="1037"/>
          <ac:spMkLst>
            <pc:docMk/>
            <pc:sldMk cId="1211918782" sldId="447"/>
            <ac:spMk id="8" creationId="{00000000-0000-0000-0000-000000000000}"/>
          </ac:spMkLst>
        </pc:spChg>
      </pc:sldChg>
      <pc:sldChg chg="modSp add modAnim">
        <pc:chgData name="Peter Thorpe" userId="34f01415-5c27-484f-b803-1ec89ee168f3" providerId="ADAL" clId="{91A7A1AF-37E3-4560-A198-AFCE87A82C06}" dt="2020-08-26T10:52:51.682" v="3393" actId="20577"/>
        <pc:sldMkLst>
          <pc:docMk/>
          <pc:sldMk cId="3295678168" sldId="448"/>
        </pc:sldMkLst>
        <pc:spChg chg="mod">
          <ac:chgData name="Peter Thorpe" userId="34f01415-5c27-484f-b803-1ec89ee168f3" providerId="ADAL" clId="{91A7A1AF-37E3-4560-A198-AFCE87A82C06}" dt="2020-08-26T10:52:05.156" v="3287" actId="20577"/>
          <ac:spMkLst>
            <pc:docMk/>
            <pc:sldMk cId="3295678168" sldId="448"/>
            <ac:spMk id="4" creationId="{00000000-0000-0000-0000-000000000000}"/>
          </ac:spMkLst>
        </pc:spChg>
        <pc:spChg chg="mod">
          <ac:chgData name="Peter Thorpe" userId="34f01415-5c27-484f-b803-1ec89ee168f3" providerId="ADAL" clId="{91A7A1AF-37E3-4560-A198-AFCE87A82C06}" dt="2020-08-26T10:52:51.682" v="3393" actId="20577"/>
          <ac:spMkLst>
            <pc:docMk/>
            <pc:sldMk cId="3295678168" sldId="448"/>
            <ac:spMk id="9" creationId="{2649F7C4-5543-43B1-B592-C737A7308F4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1B5677C0-BDA4-40F1-999D-9882EE7C77F2}" type="datetimeFigureOut">
              <a:rPr lang="en-GB" smtClean="0"/>
              <a:t>26/10/2020</a:t>
            </a:fld>
            <a:endParaRPr lang="en-GB"/>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17E780EF-E439-433E-B08F-75965A6732A4}" type="slidenum">
              <a:rPr lang="en-GB" smtClean="0"/>
              <a:t>‹#›</a:t>
            </a:fld>
            <a:endParaRPr lang="en-GB"/>
          </a:p>
        </p:txBody>
      </p:sp>
    </p:spTree>
    <p:extLst>
      <p:ext uri="{BB962C8B-B14F-4D97-AF65-F5344CB8AC3E}">
        <p14:creationId xmlns:p14="http://schemas.microsoft.com/office/powerpoint/2010/main" val="12348492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A112A9C9-B24D-4DA3-A5E9-2F2A7F05D109}" type="datetimeFigureOut">
              <a:rPr lang="en-GB" smtClean="0"/>
              <a:t>26/10/2020</a:t>
            </a:fld>
            <a:endParaRPr lang="en-GB"/>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BB72A37E-5D5B-46A5-945D-D022240B6462}" type="slidenum">
              <a:rPr lang="en-GB" smtClean="0"/>
              <a:t>‹#›</a:t>
            </a:fld>
            <a:endParaRPr lang="en-GB"/>
          </a:p>
        </p:txBody>
      </p:sp>
    </p:spTree>
    <p:extLst>
      <p:ext uri="{BB962C8B-B14F-4D97-AF65-F5344CB8AC3E}">
        <p14:creationId xmlns:p14="http://schemas.microsoft.com/office/powerpoint/2010/main" val="3577976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D7CB369-72B1-44E8-A656-39BB457EA537}" type="slidenum">
              <a:rPr lang="en-GB" smtClean="0"/>
              <a:t>25</a:t>
            </a:fld>
            <a:endParaRPr lang="en-GB"/>
          </a:p>
        </p:txBody>
      </p:sp>
    </p:spTree>
    <p:extLst>
      <p:ext uri="{BB962C8B-B14F-4D97-AF65-F5344CB8AC3E}">
        <p14:creationId xmlns:p14="http://schemas.microsoft.com/office/powerpoint/2010/main" val="2375139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74315" y="1810444"/>
            <a:ext cx="6139877" cy="647015"/>
          </a:xfrm>
        </p:spPr>
        <p:txBody>
          <a:bodyPr anchor="t" anchorCtr="0">
            <a:spAutoFit/>
          </a:bodyPr>
          <a:lstStyle>
            <a:lvl1pPr algn="l">
              <a:defRPr sz="3600" b="1" i="0"/>
            </a:lvl1pPr>
          </a:lstStyle>
          <a:p>
            <a:r>
              <a:rPr lang="en-GB" dirty="0"/>
              <a:t>Click to edit title </a:t>
            </a:r>
            <a:endParaRPr lang="en-US" dirty="0"/>
          </a:p>
        </p:txBody>
      </p:sp>
      <p:sp>
        <p:nvSpPr>
          <p:cNvPr id="3" name="Subtitle 2"/>
          <p:cNvSpPr>
            <a:spLocks noGrp="1"/>
          </p:cNvSpPr>
          <p:nvPr>
            <p:ph type="subTitle" idx="1" hasCustomPrompt="1"/>
          </p:nvPr>
        </p:nvSpPr>
        <p:spPr>
          <a:xfrm>
            <a:off x="469655" y="5915347"/>
            <a:ext cx="7996668" cy="523220"/>
          </a:xfrm>
        </p:spPr>
        <p:txBody>
          <a:bodyPr wrap="square" anchor="b" anchorCtr="0">
            <a:spAutoFit/>
          </a:bodyPr>
          <a:lstStyle>
            <a:lvl1pPr marL="0" indent="0" algn="l">
              <a:buNone/>
              <a:defRPr sz="2800" baseline="0">
                <a:solidFill>
                  <a:srgbClr val="87217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A Presentation by Presenter’s Name </a:t>
            </a:r>
          </a:p>
        </p:txBody>
      </p:sp>
      <p:pic>
        <p:nvPicPr>
          <p:cNvPr id="7" name="Content Placeholder 3" descr="JHI_Vert_Web.png"/>
          <p:cNvPicPr>
            <a:picLocks noChangeAspect="1"/>
          </p:cNvPicPr>
          <p:nvPr userDrawn="1"/>
        </p:nvPicPr>
        <p:blipFill>
          <a:blip r:embed="rId2">
            <a:extLst>
              <a:ext uri="{28A0092B-C50C-407E-A947-70E740481C1C}">
                <a14:useLocalDpi xmlns:a14="http://schemas.microsoft.com/office/drawing/2010/main" val="0"/>
              </a:ext>
            </a:extLst>
          </a:blip>
          <a:srcRect l="-135523" r="-135523"/>
          <a:stretch>
            <a:fillRect/>
          </a:stretch>
        </p:blipFill>
        <p:spPr>
          <a:xfrm>
            <a:off x="5255120" y="1810444"/>
            <a:ext cx="4836455" cy="2659864"/>
          </a:xfrm>
          <a:prstGeom prst="rect">
            <a:avLst/>
          </a:prstGeom>
        </p:spPr>
      </p:pic>
      <p:sp>
        <p:nvSpPr>
          <p:cNvPr id="5" name="Slide Number Placeholder 3"/>
          <p:cNvSpPr>
            <a:spLocks noGrp="1"/>
          </p:cNvSpPr>
          <p:nvPr>
            <p:ph type="sldNum" sz="quarter" idx="4"/>
          </p:nvPr>
        </p:nvSpPr>
        <p:spPr>
          <a:xfrm>
            <a:off x="6870699"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4110F-1FE5-404C-94AB-477FA53119E4}"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Content Placeholder 3" descr="JHI_Vert_Web.png"/>
          <p:cNvPicPr>
            <a:picLocks noChangeAspect="1"/>
          </p:cNvPicPr>
          <p:nvPr userDrawn="1"/>
        </p:nvPicPr>
        <p:blipFill>
          <a:blip r:embed="rId2">
            <a:extLst>
              <a:ext uri="{28A0092B-C50C-407E-A947-70E740481C1C}">
                <a14:useLocalDpi xmlns:a14="http://schemas.microsoft.com/office/drawing/2010/main" val="0"/>
              </a:ext>
            </a:extLst>
          </a:blip>
          <a:srcRect l="-135523" r="-135523"/>
          <a:stretch>
            <a:fillRect/>
          </a:stretch>
        </p:blipFill>
        <p:spPr>
          <a:xfrm>
            <a:off x="7573037" y="167543"/>
            <a:ext cx="2111704" cy="1161356"/>
          </a:xfrm>
          <a:prstGeom prst="rect">
            <a:avLst/>
          </a:prstGeom>
        </p:spPr>
      </p:pic>
      <p:sp>
        <p:nvSpPr>
          <p:cNvPr id="9" name="Title 1"/>
          <p:cNvSpPr>
            <a:spLocks noGrp="1"/>
          </p:cNvSpPr>
          <p:nvPr>
            <p:ph type="title"/>
          </p:nvPr>
        </p:nvSpPr>
        <p:spPr>
          <a:xfrm>
            <a:off x="904407" y="885285"/>
            <a:ext cx="3908225" cy="1200941"/>
          </a:xfrm>
        </p:spPr>
        <p:txBody>
          <a:bodyPr wrap="square" anchor="t" anchorCtr="0">
            <a:spAutoFit/>
          </a:bodyPr>
          <a:lstStyle>
            <a:lvl1pPr algn="l">
              <a:defRPr sz="3600" b="1">
                <a:solidFill>
                  <a:srgbClr val="872175"/>
                </a:solidFill>
              </a:defRPr>
            </a:lvl1pPr>
          </a:lstStyle>
          <a:p>
            <a:r>
              <a:rPr lang="en-GB" dirty="0"/>
              <a:t>Click to edit Master title style</a:t>
            </a:r>
            <a:endParaRPr lang="en-US" dirty="0"/>
          </a:p>
        </p:txBody>
      </p:sp>
      <p:sp>
        <p:nvSpPr>
          <p:cNvPr id="10" name="Text Placeholder 24"/>
          <p:cNvSpPr>
            <a:spLocks noGrp="1"/>
          </p:cNvSpPr>
          <p:nvPr>
            <p:ph type="body" sz="quarter" idx="11" hasCustomPrompt="1"/>
          </p:nvPr>
        </p:nvSpPr>
        <p:spPr>
          <a:xfrm>
            <a:off x="904407" y="2214563"/>
            <a:ext cx="3908225" cy="1812006"/>
          </a:xfrm>
        </p:spPr>
        <p:txBody>
          <a:bodyPr>
            <a:normAutofit/>
          </a:bodyPr>
          <a:lstStyle>
            <a:lvl1pPr marL="0" indent="0">
              <a:lnSpc>
                <a:spcPct val="110000"/>
              </a:lnSpc>
              <a:spcBef>
                <a:spcPts val="0"/>
              </a:spcBef>
              <a:buNone/>
              <a:defRPr sz="2000" baseline="0"/>
            </a:lvl1pPr>
          </a:lstStyle>
          <a:p>
            <a:pPr lvl="0"/>
            <a:r>
              <a:rPr lang="en-US" dirty="0"/>
              <a:t>Change the background image to a different high quality picture.</a:t>
            </a:r>
          </a:p>
        </p:txBody>
      </p:sp>
      <p:sp>
        <p:nvSpPr>
          <p:cNvPr id="5" name="Slide Number Placeholder 3"/>
          <p:cNvSpPr>
            <a:spLocks noGrp="1"/>
          </p:cNvSpPr>
          <p:nvPr>
            <p:ph type="sldNum" sz="quarter" idx="4"/>
          </p:nvPr>
        </p:nvSpPr>
        <p:spPr>
          <a:xfrm>
            <a:off x="6870699"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4110F-1FE5-404C-94AB-477FA53119E4}" type="slidenum">
              <a:rPr lang="en-US" smtClean="0"/>
              <a:t>‹#›</a:t>
            </a:fld>
            <a:endParaRPr lang="en-US"/>
          </a:p>
        </p:txBody>
      </p:sp>
    </p:spTree>
    <p:extLst>
      <p:ext uri="{BB962C8B-B14F-4D97-AF65-F5344CB8AC3E}">
        <p14:creationId xmlns:p14="http://schemas.microsoft.com/office/powerpoint/2010/main" val="3144905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045008" y="275685"/>
            <a:ext cx="6779132" cy="659940"/>
          </a:xfrm>
        </p:spPr>
        <p:txBody>
          <a:bodyPr anchor="t" anchorCtr="0">
            <a:spAutoFit/>
          </a:bodyPr>
          <a:lstStyle>
            <a:lvl1pPr algn="l">
              <a:defRPr sz="3600" b="1" baseline="0">
                <a:solidFill>
                  <a:srgbClr val="872175"/>
                </a:solidFill>
              </a:defRPr>
            </a:lvl1pPr>
          </a:lstStyle>
          <a:p>
            <a:r>
              <a:rPr lang="en-GB" dirty="0"/>
              <a:t>Click to edit title</a:t>
            </a:r>
            <a:endParaRPr lang="en-US" dirty="0"/>
          </a:p>
        </p:txBody>
      </p:sp>
      <p:sp>
        <p:nvSpPr>
          <p:cNvPr id="7" name="Rounded Rectangle 6"/>
          <p:cNvSpPr/>
          <p:nvPr userDrawn="1"/>
        </p:nvSpPr>
        <p:spPr>
          <a:xfrm>
            <a:off x="627818" y="773901"/>
            <a:ext cx="291415" cy="291415"/>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8" name="Rounded Rectangle 7"/>
          <p:cNvSpPr/>
          <p:nvPr userDrawn="1"/>
        </p:nvSpPr>
        <p:spPr>
          <a:xfrm>
            <a:off x="627818" y="452072"/>
            <a:ext cx="291415" cy="291415"/>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9" name="Rounded Rectangle 8"/>
          <p:cNvSpPr/>
          <p:nvPr userDrawn="1"/>
        </p:nvSpPr>
        <p:spPr>
          <a:xfrm>
            <a:off x="303255" y="452072"/>
            <a:ext cx="291415" cy="291415"/>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10" name="Text Placeholder 2"/>
          <p:cNvSpPr>
            <a:spLocks noGrp="1"/>
          </p:cNvSpPr>
          <p:nvPr>
            <p:ph type="body" idx="10" hasCustomPrompt="1"/>
          </p:nvPr>
        </p:nvSpPr>
        <p:spPr>
          <a:xfrm>
            <a:off x="1045008" y="1098066"/>
            <a:ext cx="6779132" cy="830997"/>
          </a:xfrm>
        </p:spPr>
        <p:txBody>
          <a:bodyPr wrap="square" anchor="t" anchorCtr="0">
            <a:spAutoFit/>
          </a:bodyPr>
          <a:lstStyle>
            <a:lvl1pPr marL="0" indent="-277200">
              <a:spcBef>
                <a:spcPts val="0"/>
              </a:spcBef>
              <a:buFont typeface="Arial"/>
              <a:buNone/>
              <a:defRPr sz="2400" b="0" baseline="0">
                <a:solidFill>
                  <a:srgbClr val="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Change the background image to a different high quality picture.</a:t>
            </a:r>
          </a:p>
        </p:txBody>
      </p:sp>
      <p:sp>
        <p:nvSpPr>
          <p:cNvPr id="11" name="Slide Number Placeholder 3"/>
          <p:cNvSpPr>
            <a:spLocks noGrp="1"/>
          </p:cNvSpPr>
          <p:nvPr>
            <p:ph type="sldNum" sz="quarter" idx="4"/>
          </p:nvPr>
        </p:nvSpPr>
        <p:spPr>
          <a:xfrm>
            <a:off x="6870699"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4110F-1FE5-404C-94AB-477FA53119E4}" type="slidenum">
              <a:rPr lang="en-US" smtClean="0"/>
              <a:t>‹#›</a:t>
            </a:fld>
            <a:endParaRPr lang="en-US"/>
          </a:p>
        </p:txBody>
      </p:sp>
    </p:spTree>
    <p:extLst>
      <p:ext uri="{BB962C8B-B14F-4D97-AF65-F5344CB8AC3E}">
        <p14:creationId xmlns:p14="http://schemas.microsoft.com/office/powerpoint/2010/main" val="26628215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64ADD876-2EFD-4599-A292-531693727F4E}" type="datetimeFigureOut">
              <a:rPr lang="en-GB" smtClean="0"/>
              <a:t>26/10/2020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6361C03-64E7-478D-9E73-2156D1C15054}" type="slidenum">
              <a:rPr lang="en-GB" smtClean="0"/>
              <a:t>‹#›</a:t>
            </a:fld>
            <a:endParaRPr lang="en-GB"/>
          </a:p>
        </p:txBody>
      </p:sp>
    </p:spTree>
    <p:extLst>
      <p:ext uri="{BB962C8B-B14F-4D97-AF65-F5344CB8AC3E}">
        <p14:creationId xmlns:p14="http://schemas.microsoft.com/office/powerpoint/2010/main" val="3753956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45008" y="275685"/>
            <a:ext cx="6779132" cy="659940"/>
          </a:xfrm>
        </p:spPr>
        <p:txBody>
          <a:bodyPr anchor="t" anchorCtr="0">
            <a:spAutoFit/>
          </a:bodyPr>
          <a:lstStyle>
            <a:lvl1pPr algn="l">
              <a:defRPr sz="3600" b="1">
                <a:solidFill>
                  <a:srgbClr val="872175"/>
                </a:solidFill>
              </a:defRPr>
            </a:lvl1pPr>
          </a:lstStyle>
          <a:p>
            <a:r>
              <a:rPr lang="en-GB" dirty="0"/>
              <a:t>Click to edit title</a:t>
            </a:r>
            <a:endParaRPr lang="en-US" dirty="0"/>
          </a:p>
        </p:txBody>
      </p:sp>
      <p:sp>
        <p:nvSpPr>
          <p:cNvPr id="7" name="Rounded Rectangle 6"/>
          <p:cNvSpPr/>
          <p:nvPr userDrawn="1"/>
        </p:nvSpPr>
        <p:spPr>
          <a:xfrm>
            <a:off x="627818" y="773901"/>
            <a:ext cx="291415" cy="291415"/>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8" name="Rounded Rectangle 7"/>
          <p:cNvSpPr/>
          <p:nvPr userDrawn="1"/>
        </p:nvSpPr>
        <p:spPr>
          <a:xfrm>
            <a:off x="627818" y="452072"/>
            <a:ext cx="291415" cy="291415"/>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9" name="Rounded Rectangle 8"/>
          <p:cNvSpPr/>
          <p:nvPr userDrawn="1"/>
        </p:nvSpPr>
        <p:spPr>
          <a:xfrm>
            <a:off x="303255" y="452072"/>
            <a:ext cx="291415" cy="291415"/>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pic>
        <p:nvPicPr>
          <p:cNvPr id="10" name="Content Placeholder 3" descr="JHI_Vert_Web.png"/>
          <p:cNvPicPr>
            <a:picLocks noChangeAspect="1"/>
          </p:cNvPicPr>
          <p:nvPr userDrawn="1"/>
        </p:nvPicPr>
        <p:blipFill>
          <a:blip r:embed="rId2">
            <a:extLst>
              <a:ext uri="{28A0092B-C50C-407E-A947-70E740481C1C}">
                <a14:useLocalDpi xmlns:a14="http://schemas.microsoft.com/office/drawing/2010/main" val="0"/>
              </a:ext>
            </a:extLst>
          </a:blip>
          <a:srcRect l="-135523" r="-135523"/>
          <a:stretch>
            <a:fillRect/>
          </a:stretch>
        </p:blipFill>
        <p:spPr>
          <a:xfrm>
            <a:off x="7573037" y="167543"/>
            <a:ext cx="2111704" cy="1161356"/>
          </a:xfrm>
          <a:prstGeom prst="rect">
            <a:avLst/>
          </a:prstGeom>
        </p:spPr>
      </p:pic>
      <p:sp>
        <p:nvSpPr>
          <p:cNvPr id="14" name="Text Placeholder 24"/>
          <p:cNvSpPr>
            <a:spLocks noGrp="1"/>
          </p:cNvSpPr>
          <p:nvPr>
            <p:ph type="body" sz="quarter" idx="11" hasCustomPrompt="1"/>
          </p:nvPr>
        </p:nvSpPr>
        <p:spPr>
          <a:xfrm>
            <a:off x="1335231" y="1732395"/>
            <a:ext cx="6883484" cy="3742563"/>
          </a:xfrm>
        </p:spPr>
        <p:txBody>
          <a:bodyPr>
            <a:spAutoFit/>
          </a:bodyPr>
          <a:lstStyle>
            <a:lvl1pPr marL="360000" indent="-252000">
              <a:lnSpc>
                <a:spcPct val="110000"/>
              </a:lnSpc>
              <a:spcBef>
                <a:spcPts val="0"/>
              </a:spcBef>
              <a:buClr>
                <a:srgbClr val="872175"/>
              </a:buClr>
              <a:buFont typeface="Arial"/>
              <a:buChar char="•"/>
              <a:defRPr sz="2400" baseline="0"/>
            </a:lvl1pPr>
            <a:lvl2pPr marL="360000" indent="-252000">
              <a:lnSpc>
                <a:spcPct val="110000"/>
              </a:lnSpc>
              <a:spcBef>
                <a:spcPts val="0"/>
              </a:spcBef>
              <a:buNone/>
              <a:defRPr baseline="0"/>
            </a:lvl2pPr>
            <a:lvl6pPr>
              <a:buNone/>
              <a:defRPr/>
            </a:lvl6pPr>
          </a:lstStyle>
          <a:p>
            <a:pPr lvl="0"/>
            <a:r>
              <a:rPr lang="en-US"/>
              <a:t>Use key words and phrases only </a:t>
            </a:r>
          </a:p>
          <a:p>
            <a:pPr lvl="0"/>
            <a:endParaRPr lang="en-US"/>
          </a:p>
          <a:p>
            <a:pPr lvl="0"/>
            <a:r>
              <a:rPr lang="en-US"/>
              <a:t>Be concise	</a:t>
            </a:r>
          </a:p>
          <a:p>
            <a:pPr lvl="1"/>
            <a:r>
              <a:rPr lang="en-US"/>
              <a:t>		</a:t>
            </a:r>
          </a:p>
          <a:p>
            <a:pPr lvl="1"/>
            <a:endParaRPr lang="en-US"/>
          </a:p>
          <a:p>
            <a:pPr lvl="1"/>
            <a:endParaRPr lang="en-US"/>
          </a:p>
          <a:p>
            <a:pPr lvl="1"/>
            <a:br>
              <a:rPr lang="en-US"/>
            </a:br>
            <a:endParaRPr lang="en-US"/>
          </a:p>
          <a:p>
            <a:pPr lvl="0"/>
            <a:endParaRPr lang="en-US"/>
          </a:p>
        </p:txBody>
      </p:sp>
      <p:sp>
        <p:nvSpPr>
          <p:cNvPr id="12" name="Slide Number Placeholder 3"/>
          <p:cNvSpPr>
            <a:spLocks noGrp="1"/>
          </p:cNvSpPr>
          <p:nvPr>
            <p:ph type="sldNum" sz="quarter" idx="4"/>
          </p:nvPr>
        </p:nvSpPr>
        <p:spPr>
          <a:xfrm>
            <a:off x="6870699"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4110F-1FE5-404C-94AB-477FA53119E4}"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ounded Rectangle 7"/>
          <p:cNvSpPr/>
          <p:nvPr userDrawn="1"/>
        </p:nvSpPr>
        <p:spPr>
          <a:xfrm>
            <a:off x="627818" y="773901"/>
            <a:ext cx="291415" cy="291415"/>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9" name="Rounded Rectangle 8"/>
          <p:cNvSpPr/>
          <p:nvPr userDrawn="1"/>
        </p:nvSpPr>
        <p:spPr>
          <a:xfrm>
            <a:off x="627818" y="452072"/>
            <a:ext cx="291415" cy="291415"/>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10" name="Rounded Rectangle 9"/>
          <p:cNvSpPr/>
          <p:nvPr userDrawn="1"/>
        </p:nvSpPr>
        <p:spPr>
          <a:xfrm>
            <a:off x="303255" y="452072"/>
            <a:ext cx="291415" cy="291415"/>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pic>
        <p:nvPicPr>
          <p:cNvPr id="11" name="Content Placeholder 3" descr="JHI_Vert_Web.png"/>
          <p:cNvPicPr>
            <a:picLocks noChangeAspect="1"/>
          </p:cNvPicPr>
          <p:nvPr userDrawn="1"/>
        </p:nvPicPr>
        <p:blipFill>
          <a:blip r:embed="rId2">
            <a:extLst>
              <a:ext uri="{28A0092B-C50C-407E-A947-70E740481C1C}">
                <a14:useLocalDpi xmlns:a14="http://schemas.microsoft.com/office/drawing/2010/main" val="0"/>
              </a:ext>
            </a:extLst>
          </a:blip>
          <a:srcRect l="-135523" r="-135523"/>
          <a:stretch>
            <a:fillRect/>
          </a:stretch>
        </p:blipFill>
        <p:spPr>
          <a:xfrm>
            <a:off x="7573037" y="167543"/>
            <a:ext cx="2111704" cy="1161356"/>
          </a:xfrm>
          <a:prstGeom prst="rect">
            <a:avLst/>
          </a:prstGeom>
        </p:spPr>
      </p:pic>
      <p:sp>
        <p:nvSpPr>
          <p:cNvPr id="21" name="Text Placeholder 2"/>
          <p:cNvSpPr>
            <a:spLocks noGrp="1"/>
          </p:cNvSpPr>
          <p:nvPr>
            <p:ph type="body" idx="10" hasCustomPrompt="1"/>
          </p:nvPr>
        </p:nvSpPr>
        <p:spPr>
          <a:xfrm>
            <a:off x="457198" y="1740155"/>
            <a:ext cx="5771411" cy="461665"/>
          </a:xfrm>
        </p:spPr>
        <p:txBody>
          <a:bodyPr wrap="square" anchor="t" anchorCtr="0">
            <a:spAutoFit/>
          </a:bodyPr>
          <a:lstStyle>
            <a:lvl1pPr marL="360000" indent="-360000">
              <a:spcBef>
                <a:spcPts val="0"/>
              </a:spcBef>
              <a:buFont typeface="Arial"/>
              <a:buChar char="•"/>
              <a:defRPr sz="2400" b="1" baseline="0">
                <a:solidFill>
                  <a:srgbClr val="87217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Tidy Images</a:t>
            </a:r>
          </a:p>
        </p:txBody>
      </p:sp>
      <p:sp>
        <p:nvSpPr>
          <p:cNvPr id="25" name="Text Placeholder 24"/>
          <p:cNvSpPr>
            <a:spLocks noGrp="1"/>
          </p:cNvSpPr>
          <p:nvPr>
            <p:ph type="body" sz="quarter" idx="11" hasCustomPrompt="1"/>
          </p:nvPr>
        </p:nvSpPr>
        <p:spPr>
          <a:xfrm>
            <a:off x="808435" y="2480777"/>
            <a:ext cx="5420175" cy="2547568"/>
          </a:xfrm>
        </p:spPr>
        <p:txBody>
          <a:bodyPr>
            <a:normAutofit/>
          </a:bodyPr>
          <a:lstStyle>
            <a:lvl1pPr marL="0" indent="0">
              <a:lnSpc>
                <a:spcPct val="110000"/>
              </a:lnSpc>
              <a:spcBef>
                <a:spcPts val="0"/>
              </a:spcBef>
              <a:buNone/>
              <a:defRPr sz="2000" baseline="0"/>
            </a:lvl1pPr>
          </a:lstStyle>
          <a:p>
            <a:pPr lvl="0"/>
            <a:r>
              <a:rPr lang="en-US"/>
              <a:t>Use rounded corners on your images. </a:t>
            </a:r>
          </a:p>
        </p:txBody>
      </p:sp>
      <p:sp>
        <p:nvSpPr>
          <p:cNvPr id="26" name="Title 1"/>
          <p:cNvSpPr>
            <a:spLocks noGrp="1"/>
          </p:cNvSpPr>
          <p:nvPr>
            <p:ph type="title" hasCustomPrompt="1"/>
          </p:nvPr>
        </p:nvSpPr>
        <p:spPr>
          <a:xfrm>
            <a:off x="1045008" y="275685"/>
            <a:ext cx="6779132" cy="659940"/>
          </a:xfrm>
        </p:spPr>
        <p:txBody>
          <a:bodyPr anchor="t" anchorCtr="0">
            <a:spAutoFit/>
          </a:bodyPr>
          <a:lstStyle>
            <a:lvl1pPr algn="l">
              <a:defRPr sz="3600" b="1" baseline="0">
                <a:solidFill>
                  <a:srgbClr val="872175"/>
                </a:solidFill>
              </a:defRPr>
            </a:lvl1pPr>
          </a:lstStyle>
          <a:p>
            <a:r>
              <a:rPr lang="en-GB" dirty="0"/>
              <a:t>Click to edit title</a:t>
            </a:r>
            <a:endParaRPr lang="en-US" dirty="0"/>
          </a:p>
        </p:txBody>
      </p:sp>
      <p:sp>
        <p:nvSpPr>
          <p:cNvPr id="3" name="Picture Placeholder 2"/>
          <p:cNvSpPr>
            <a:spLocks noGrp="1"/>
          </p:cNvSpPr>
          <p:nvPr>
            <p:ph type="pic" sz="quarter" idx="12" hasCustomPrompt="1"/>
          </p:nvPr>
        </p:nvSpPr>
        <p:spPr>
          <a:xfrm>
            <a:off x="6329363" y="2481263"/>
            <a:ext cx="2403475" cy="2403475"/>
          </a:xfrm>
          <a:prstGeom prst="roundRect">
            <a:avLst/>
          </a:prstGeom>
          <a:noFill/>
        </p:spPr>
        <p:txBody>
          <a:bodyPr/>
          <a:lstStyle>
            <a:lvl1pPr marL="0" indent="0">
              <a:buNone/>
              <a:defRPr baseline="0"/>
            </a:lvl1pPr>
          </a:lstStyle>
          <a:p>
            <a:r>
              <a:rPr lang="en-GB" dirty="0"/>
              <a:t>Insert Picture</a:t>
            </a:r>
          </a:p>
        </p:txBody>
      </p:sp>
      <p:sp>
        <p:nvSpPr>
          <p:cNvPr id="13" name="Slide Number Placeholder 3"/>
          <p:cNvSpPr>
            <a:spLocks noGrp="1"/>
          </p:cNvSpPr>
          <p:nvPr>
            <p:ph type="sldNum" sz="quarter" idx="4"/>
          </p:nvPr>
        </p:nvSpPr>
        <p:spPr>
          <a:xfrm>
            <a:off x="6870699"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4110F-1FE5-404C-94AB-477FA53119E4}"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11" name="Content Placeholder 3" descr="JHI_Vert_Web.png"/>
          <p:cNvPicPr>
            <a:picLocks noChangeAspect="1"/>
          </p:cNvPicPr>
          <p:nvPr userDrawn="1"/>
        </p:nvPicPr>
        <p:blipFill>
          <a:blip r:embed="rId2">
            <a:extLst>
              <a:ext uri="{28A0092B-C50C-407E-A947-70E740481C1C}">
                <a14:useLocalDpi xmlns:a14="http://schemas.microsoft.com/office/drawing/2010/main" val="0"/>
              </a:ext>
            </a:extLst>
          </a:blip>
          <a:srcRect l="-135523" r="-135523"/>
          <a:stretch>
            <a:fillRect/>
          </a:stretch>
        </p:blipFill>
        <p:spPr>
          <a:xfrm>
            <a:off x="7573037" y="167543"/>
            <a:ext cx="2111704" cy="1161356"/>
          </a:xfrm>
          <a:prstGeom prst="rect">
            <a:avLst/>
          </a:prstGeom>
        </p:spPr>
      </p:pic>
      <p:sp>
        <p:nvSpPr>
          <p:cNvPr id="7" name="Rounded Rectangle 6"/>
          <p:cNvSpPr/>
          <p:nvPr userDrawn="1"/>
        </p:nvSpPr>
        <p:spPr>
          <a:xfrm>
            <a:off x="1223557" y="3806740"/>
            <a:ext cx="460441" cy="460441"/>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8" name="Rounded Rectangle 7"/>
          <p:cNvSpPr/>
          <p:nvPr userDrawn="1"/>
        </p:nvSpPr>
        <p:spPr>
          <a:xfrm>
            <a:off x="1223557" y="3295141"/>
            <a:ext cx="460441" cy="460441"/>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9" name="Rounded Rectangle 8"/>
          <p:cNvSpPr/>
          <p:nvPr userDrawn="1"/>
        </p:nvSpPr>
        <p:spPr>
          <a:xfrm>
            <a:off x="1223557" y="2789344"/>
            <a:ext cx="460441" cy="460441"/>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12" name="Text Placeholder 24"/>
          <p:cNvSpPr>
            <a:spLocks noGrp="1"/>
          </p:cNvSpPr>
          <p:nvPr>
            <p:ph type="body" sz="quarter" idx="11" hasCustomPrompt="1"/>
          </p:nvPr>
        </p:nvSpPr>
        <p:spPr>
          <a:xfrm>
            <a:off x="2152862" y="2593532"/>
            <a:ext cx="6374281" cy="692497"/>
          </a:xfrm>
        </p:spPr>
        <p:txBody>
          <a:bodyPr>
            <a:spAutoFit/>
          </a:bodyPr>
          <a:lstStyle>
            <a:lvl1pPr marL="0" indent="0">
              <a:lnSpc>
                <a:spcPct val="110000"/>
              </a:lnSpc>
              <a:spcBef>
                <a:spcPts val="0"/>
              </a:spcBef>
              <a:buNone/>
              <a:defRPr sz="3600" baseline="0"/>
            </a:lvl1pPr>
          </a:lstStyle>
          <a:p>
            <a:pPr lvl="0"/>
            <a:r>
              <a:rPr lang="en-US" dirty="0"/>
              <a:t>For making a bold statement</a:t>
            </a:r>
          </a:p>
        </p:txBody>
      </p:sp>
      <p:sp>
        <p:nvSpPr>
          <p:cNvPr id="13" name="Title 1"/>
          <p:cNvSpPr>
            <a:spLocks noGrp="1"/>
          </p:cNvSpPr>
          <p:nvPr>
            <p:ph type="title" hasCustomPrompt="1"/>
          </p:nvPr>
        </p:nvSpPr>
        <p:spPr>
          <a:xfrm>
            <a:off x="410008" y="275685"/>
            <a:ext cx="7436778" cy="659940"/>
          </a:xfrm>
        </p:spPr>
        <p:txBody>
          <a:bodyPr anchor="t" anchorCtr="0">
            <a:spAutoFit/>
          </a:bodyPr>
          <a:lstStyle>
            <a:lvl1pPr algn="l">
              <a:defRPr sz="3600" b="1">
                <a:solidFill>
                  <a:srgbClr val="872175"/>
                </a:solidFill>
              </a:defRPr>
            </a:lvl1pPr>
          </a:lstStyle>
          <a:p>
            <a:r>
              <a:rPr lang="en-GB" dirty="0"/>
              <a:t>Click to edit title </a:t>
            </a:r>
            <a:endParaRPr lang="en-US" dirty="0"/>
          </a:p>
        </p:txBody>
      </p:sp>
      <p:sp>
        <p:nvSpPr>
          <p:cNvPr id="10" name="Slide Number Placeholder 3"/>
          <p:cNvSpPr>
            <a:spLocks noGrp="1"/>
          </p:cNvSpPr>
          <p:nvPr>
            <p:ph type="sldNum" sz="quarter" idx="4"/>
          </p:nvPr>
        </p:nvSpPr>
        <p:spPr>
          <a:xfrm>
            <a:off x="6870699"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4110F-1FE5-404C-94AB-477FA53119E4}"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pic>
        <p:nvPicPr>
          <p:cNvPr id="11" name="Content Placeholder 3" descr="JHI_Vert_Web.png"/>
          <p:cNvPicPr>
            <a:picLocks noChangeAspect="1"/>
          </p:cNvPicPr>
          <p:nvPr userDrawn="1"/>
        </p:nvPicPr>
        <p:blipFill>
          <a:blip r:embed="rId2">
            <a:extLst>
              <a:ext uri="{28A0092B-C50C-407E-A947-70E740481C1C}">
                <a14:useLocalDpi xmlns:a14="http://schemas.microsoft.com/office/drawing/2010/main" val="0"/>
              </a:ext>
            </a:extLst>
          </a:blip>
          <a:srcRect l="-135523" r="-135523"/>
          <a:stretch>
            <a:fillRect/>
          </a:stretch>
        </p:blipFill>
        <p:spPr>
          <a:xfrm>
            <a:off x="7573037" y="167543"/>
            <a:ext cx="2111704" cy="1161356"/>
          </a:xfrm>
          <a:prstGeom prst="rect">
            <a:avLst/>
          </a:prstGeom>
        </p:spPr>
      </p:pic>
      <p:sp>
        <p:nvSpPr>
          <p:cNvPr id="12" name="Text Placeholder 2"/>
          <p:cNvSpPr>
            <a:spLocks noGrp="1"/>
          </p:cNvSpPr>
          <p:nvPr>
            <p:ph type="body" idx="10" hasCustomPrompt="1"/>
          </p:nvPr>
        </p:nvSpPr>
        <p:spPr>
          <a:xfrm>
            <a:off x="358975" y="1713210"/>
            <a:ext cx="4229693" cy="461665"/>
          </a:xfrm>
        </p:spPr>
        <p:txBody>
          <a:bodyPr anchor="t" anchorCtr="0">
            <a:spAutoFit/>
          </a:bodyPr>
          <a:lstStyle>
            <a:lvl1pPr marL="0" indent="-277200">
              <a:spcBef>
                <a:spcPts val="0"/>
              </a:spcBef>
              <a:buFont typeface="Arial"/>
              <a:buChar char="•"/>
              <a:defRPr sz="2400" b="1" baseline="0">
                <a:solidFill>
                  <a:srgbClr val="87217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subtitle</a:t>
            </a:r>
          </a:p>
        </p:txBody>
      </p:sp>
      <p:sp>
        <p:nvSpPr>
          <p:cNvPr id="13" name="Text Placeholder 24"/>
          <p:cNvSpPr>
            <a:spLocks noGrp="1"/>
          </p:cNvSpPr>
          <p:nvPr>
            <p:ph type="body" sz="quarter" idx="11" hasCustomPrompt="1"/>
          </p:nvPr>
        </p:nvSpPr>
        <p:spPr>
          <a:xfrm>
            <a:off x="358975" y="2439152"/>
            <a:ext cx="4229693" cy="2323490"/>
          </a:xfrm>
        </p:spPr>
        <p:txBody>
          <a:bodyPr>
            <a:normAutofit/>
          </a:bodyPr>
          <a:lstStyle>
            <a:lvl1pPr marL="0" indent="0">
              <a:lnSpc>
                <a:spcPct val="110000"/>
              </a:lnSpc>
              <a:spcBef>
                <a:spcPts val="0"/>
              </a:spcBef>
              <a:buNone/>
              <a:defRPr sz="2000" baseline="0"/>
            </a:lvl1pPr>
          </a:lstStyle>
          <a:p>
            <a:pPr lvl="0"/>
            <a:r>
              <a:rPr lang="en-US"/>
              <a:t>Change the background image below to a different high quality picture.</a:t>
            </a:r>
          </a:p>
        </p:txBody>
      </p:sp>
      <p:sp>
        <p:nvSpPr>
          <p:cNvPr id="20" name="Text Placeholder 2"/>
          <p:cNvSpPr>
            <a:spLocks noGrp="1"/>
          </p:cNvSpPr>
          <p:nvPr>
            <p:ph type="body" idx="12" hasCustomPrompt="1"/>
          </p:nvPr>
        </p:nvSpPr>
        <p:spPr>
          <a:xfrm>
            <a:off x="4703026" y="1713210"/>
            <a:ext cx="4229693" cy="461665"/>
          </a:xfrm>
        </p:spPr>
        <p:txBody>
          <a:bodyPr anchor="t" anchorCtr="0">
            <a:spAutoFit/>
          </a:bodyPr>
          <a:lstStyle>
            <a:lvl1pPr marL="0" indent="-277200">
              <a:spcBef>
                <a:spcPts val="0"/>
              </a:spcBef>
              <a:buFont typeface="Arial"/>
              <a:buChar char="•"/>
              <a:defRPr sz="2400" b="1" baseline="0">
                <a:solidFill>
                  <a:srgbClr val="87217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subtitle</a:t>
            </a:r>
          </a:p>
        </p:txBody>
      </p:sp>
      <p:sp>
        <p:nvSpPr>
          <p:cNvPr id="21" name="Text Placeholder 24"/>
          <p:cNvSpPr>
            <a:spLocks noGrp="1"/>
          </p:cNvSpPr>
          <p:nvPr>
            <p:ph type="body" sz="quarter" idx="13" hasCustomPrompt="1"/>
          </p:nvPr>
        </p:nvSpPr>
        <p:spPr>
          <a:xfrm>
            <a:off x="4703026" y="2439152"/>
            <a:ext cx="4229693" cy="2614112"/>
          </a:xfrm>
        </p:spPr>
        <p:txBody>
          <a:bodyPr>
            <a:normAutofit/>
          </a:bodyPr>
          <a:lstStyle>
            <a:lvl1pPr marL="0" indent="0">
              <a:lnSpc>
                <a:spcPct val="110000"/>
              </a:lnSpc>
              <a:spcBef>
                <a:spcPts val="0"/>
              </a:spcBef>
              <a:buNone/>
              <a:defRPr sz="2000" baseline="0"/>
            </a:lvl1pPr>
          </a:lstStyle>
          <a:p>
            <a:pPr lvl="0"/>
            <a:r>
              <a:rPr lang="en-US"/>
              <a:t>Change the background image below to a different high quality picture.</a:t>
            </a:r>
          </a:p>
        </p:txBody>
      </p:sp>
      <p:sp>
        <p:nvSpPr>
          <p:cNvPr id="22" name="Title 1"/>
          <p:cNvSpPr>
            <a:spLocks noGrp="1"/>
          </p:cNvSpPr>
          <p:nvPr>
            <p:ph type="title" hasCustomPrompt="1"/>
          </p:nvPr>
        </p:nvSpPr>
        <p:spPr>
          <a:xfrm>
            <a:off x="410008" y="275685"/>
            <a:ext cx="7436778" cy="659940"/>
          </a:xfrm>
        </p:spPr>
        <p:txBody>
          <a:bodyPr anchor="t" anchorCtr="0">
            <a:spAutoFit/>
          </a:bodyPr>
          <a:lstStyle>
            <a:lvl1pPr algn="l">
              <a:defRPr sz="3600" b="1">
                <a:solidFill>
                  <a:srgbClr val="872175"/>
                </a:solidFill>
              </a:defRPr>
            </a:lvl1pPr>
          </a:lstStyle>
          <a:p>
            <a:r>
              <a:rPr lang="en-GB" dirty="0"/>
              <a:t>Click to edit title</a:t>
            </a:r>
            <a:endParaRPr lang="en-US" dirty="0"/>
          </a:p>
        </p:txBody>
      </p:sp>
      <p:sp>
        <p:nvSpPr>
          <p:cNvPr id="8" name="Slide Number Placeholder 3"/>
          <p:cNvSpPr>
            <a:spLocks noGrp="1"/>
          </p:cNvSpPr>
          <p:nvPr>
            <p:ph type="sldNum" sz="quarter" idx="4"/>
          </p:nvPr>
        </p:nvSpPr>
        <p:spPr>
          <a:xfrm>
            <a:off x="6870699"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4110F-1FE5-404C-94AB-477FA53119E4}"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5583936" cy="6858000"/>
          </a:xfrm>
          <a:prstGeom prst="rect">
            <a:avLst/>
          </a:prstGeom>
        </p:spPr>
      </p:pic>
      <p:pic>
        <p:nvPicPr>
          <p:cNvPr id="11" name="Content Placeholder 3" descr="JHI_Vert_Web.png"/>
          <p:cNvPicPr>
            <a:picLocks noChangeAspect="1"/>
          </p:cNvPicPr>
          <p:nvPr userDrawn="1"/>
        </p:nvPicPr>
        <p:blipFill>
          <a:blip r:embed="rId3">
            <a:extLst>
              <a:ext uri="{28A0092B-C50C-407E-A947-70E740481C1C}">
                <a14:useLocalDpi xmlns:a14="http://schemas.microsoft.com/office/drawing/2010/main" val="0"/>
              </a:ext>
            </a:extLst>
          </a:blip>
          <a:srcRect l="-135523" r="-135523"/>
          <a:stretch>
            <a:fillRect/>
          </a:stretch>
        </p:blipFill>
        <p:spPr>
          <a:xfrm>
            <a:off x="7573037" y="167543"/>
            <a:ext cx="2111704" cy="1161356"/>
          </a:xfrm>
          <a:prstGeom prst="rect">
            <a:avLst/>
          </a:prstGeom>
        </p:spPr>
      </p:pic>
      <p:sp>
        <p:nvSpPr>
          <p:cNvPr id="14" name="Title 1"/>
          <p:cNvSpPr>
            <a:spLocks noGrp="1"/>
          </p:cNvSpPr>
          <p:nvPr>
            <p:ph type="title" hasCustomPrompt="1"/>
          </p:nvPr>
        </p:nvSpPr>
        <p:spPr>
          <a:xfrm>
            <a:off x="410008" y="299681"/>
            <a:ext cx="4589140" cy="646331"/>
          </a:xfrm>
        </p:spPr>
        <p:txBody>
          <a:bodyPr anchor="t" anchorCtr="0">
            <a:spAutoFit/>
          </a:bodyPr>
          <a:lstStyle>
            <a:lvl1pPr algn="l">
              <a:defRPr sz="3600" b="1">
                <a:solidFill>
                  <a:srgbClr val="872175"/>
                </a:solidFill>
              </a:defRPr>
            </a:lvl1pPr>
          </a:lstStyle>
          <a:p>
            <a:r>
              <a:rPr lang="en-GB" dirty="0"/>
              <a:t>Click to edit title </a:t>
            </a:r>
            <a:endParaRPr lang="en-US" dirty="0"/>
          </a:p>
        </p:txBody>
      </p:sp>
      <p:sp>
        <p:nvSpPr>
          <p:cNvPr id="8" name="Text Placeholder 24"/>
          <p:cNvSpPr>
            <a:spLocks noGrp="1"/>
          </p:cNvSpPr>
          <p:nvPr>
            <p:ph type="body" sz="quarter" idx="11" hasCustomPrompt="1"/>
          </p:nvPr>
        </p:nvSpPr>
        <p:spPr>
          <a:xfrm>
            <a:off x="35619" y="1846416"/>
            <a:ext cx="4295750" cy="4716124"/>
          </a:xfrm>
        </p:spPr>
        <p:txBody>
          <a:bodyPr>
            <a:normAutofit/>
          </a:bodyPr>
          <a:lstStyle>
            <a:lvl1pPr marL="360000" indent="-252000">
              <a:lnSpc>
                <a:spcPct val="110000"/>
              </a:lnSpc>
              <a:spcBef>
                <a:spcPts val="0"/>
              </a:spcBef>
              <a:buClr>
                <a:srgbClr val="872175"/>
              </a:buClr>
              <a:buFont typeface="Arial"/>
              <a:buChar char="•"/>
              <a:tabLst/>
              <a:defRPr sz="2000" baseline="0"/>
            </a:lvl1pPr>
            <a:lvl2pPr marL="360000" indent="-252000">
              <a:lnSpc>
                <a:spcPct val="110000"/>
              </a:lnSpc>
              <a:spcBef>
                <a:spcPts val="0"/>
              </a:spcBef>
              <a:buNone/>
              <a:tabLst/>
              <a:defRPr sz="2000" baseline="0"/>
            </a:lvl2pPr>
            <a:lvl6pPr>
              <a:buNone/>
              <a:defRPr/>
            </a:lvl6pPr>
          </a:lstStyle>
          <a:p>
            <a:pPr lvl="0"/>
            <a:r>
              <a:rPr lang="en-US" dirty="0"/>
              <a:t>Change the background image on the right to a different high quality image</a:t>
            </a:r>
          </a:p>
          <a:p>
            <a:pPr lvl="0"/>
            <a:endParaRPr lang="en-US" dirty="0"/>
          </a:p>
          <a:p>
            <a:pPr lvl="1"/>
            <a:endParaRPr lang="en-US" dirty="0"/>
          </a:p>
          <a:p>
            <a:pPr lvl="1"/>
            <a:br>
              <a:rPr lang="en-US" dirty="0"/>
            </a:br>
            <a:endParaRPr lang="en-US" dirty="0"/>
          </a:p>
          <a:p>
            <a:pPr lvl="0"/>
            <a:endParaRPr lang="en-US" dirty="0"/>
          </a:p>
        </p:txBody>
      </p:sp>
      <p:sp>
        <p:nvSpPr>
          <p:cNvPr id="6" name="Slide Number Placeholder 3"/>
          <p:cNvSpPr>
            <a:spLocks noGrp="1"/>
          </p:cNvSpPr>
          <p:nvPr>
            <p:ph type="sldNum" sz="quarter" idx="4"/>
          </p:nvPr>
        </p:nvSpPr>
        <p:spPr>
          <a:xfrm>
            <a:off x="6870699"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4110F-1FE5-404C-94AB-477FA53119E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wo Content">
    <p:spTree>
      <p:nvGrpSpPr>
        <p:cNvPr id="1" name=""/>
        <p:cNvGrpSpPr/>
        <p:nvPr/>
      </p:nvGrpSpPr>
      <p:grpSpPr>
        <a:xfrm>
          <a:off x="0" y="0"/>
          <a:ext cx="0" cy="0"/>
          <a:chOff x="0" y="0"/>
          <a:chExt cx="0" cy="0"/>
        </a:xfrm>
      </p:grpSpPr>
      <p:pic>
        <p:nvPicPr>
          <p:cNvPr id="11" name="Content Placeholder 3" descr="JHI_Vert_Web.png"/>
          <p:cNvPicPr>
            <a:picLocks noChangeAspect="1"/>
          </p:cNvPicPr>
          <p:nvPr userDrawn="1"/>
        </p:nvPicPr>
        <p:blipFill>
          <a:blip r:embed="rId2">
            <a:extLst>
              <a:ext uri="{28A0092B-C50C-407E-A947-70E740481C1C}">
                <a14:useLocalDpi xmlns:a14="http://schemas.microsoft.com/office/drawing/2010/main" val="0"/>
              </a:ext>
            </a:extLst>
          </a:blip>
          <a:srcRect l="-135523" r="-135523"/>
          <a:stretch>
            <a:fillRect/>
          </a:stretch>
        </p:blipFill>
        <p:spPr>
          <a:xfrm>
            <a:off x="7573037" y="167543"/>
            <a:ext cx="2111704" cy="1161356"/>
          </a:xfrm>
          <a:prstGeom prst="rect">
            <a:avLst/>
          </a:prstGeom>
        </p:spPr>
      </p:pic>
      <p:sp>
        <p:nvSpPr>
          <p:cNvPr id="14" name="Title 1"/>
          <p:cNvSpPr>
            <a:spLocks noGrp="1"/>
          </p:cNvSpPr>
          <p:nvPr>
            <p:ph type="title" hasCustomPrompt="1"/>
          </p:nvPr>
        </p:nvSpPr>
        <p:spPr>
          <a:xfrm>
            <a:off x="410008" y="3751071"/>
            <a:ext cx="4266142" cy="1200329"/>
          </a:xfrm>
        </p:spPr>
        <p:txBody>
          <a:bodyPr wrap="square" anchor="t" anchorCtr="0">
            <a:normAutofit/>
          </a:bodyPr>
          <a:lstStyle>
            <a:lvl1pPr algn="l">
              <a:defRPr sz="3600" b="1">
                <a:solidFill>
                  <a:srgbClr val="872175"/>
                </a:solidFill>
              </a:defRPr>
            </a:lvl1pPr>
          </a:lstStyle>
          <a:p>
            <a:r>
              <a:rPr lang="en-GB" dirty="0"/>
              <a:t>Click to edit title</a:t>
            </a:r>
            <a:endParaRPr lang="en-US" dirty="0"/>
          </a:p>
        </p:txBody>
      </p:sp>
      <p:sp>
        <p:nvSpPr>
          <p:cNvPr id="8" name="Text Placeholder 24"/>
          <p:cNvSpPr>
            <a:spLocks noGrp="1"/>
          </p:cNvSpPr>
          <p:nvPr>
            <p:ph type="body" sz="quarter" idx="11" hasCustomPrompt="1"/>
          </p:nvPr>
        </p:nvSpPr>
        <p:spPr>
          <a:xfrm>
            <a:off x="35618" y="5138452"/>
            <a:ext cx="8811202" cy="1424087"/>
          </a:xfrm>
        </p:spPr>
        <p:txBody>
          <a:bodyPr>
            <a:normAutofit/>
          </a:bodyPr>
          <a:lstStyle>
            <a:lvl1pPr marL="360000" indent="-252000">
              <a:lnSpc>
                <a:spcPct val="110000"/>
              </a:lnSpc>
              <a:spcBef>
                <a:spcPts val="0"/>
              </a:spcBef>
              <a:buClr>
                <a:srgbClr val="872175"/>
              </a:buClr>
              <a:buFont typeface="Arial"/>
              <a:buChar char="•"/>
              <a:defRPr sz="2000" baseline="0"/>
            </a:lvl1pPr>
            <a:lvl2pPr marL="360000" indent="-252000">
              <a:lnSpc>
                <a:spcPct val="110000"/>
              </a:lnSpc>
              <a:spcBef>
                <a:spcPts val="0"/>
              </a:spcBef>
              <a:buNone/>
              <a:defRPr sz="2000" baseline="0"/>
            </a:lvl2pPr>
            <a:lvl6pPr>
              <a:buNone/>
              <a:defRPr/>
            </a:lvl6pPr>
          </a:lstStyle>
          <a:p>
            <a:pPr lvl="0"/>
            <a:r>
              <a:rPr lang="en-US" dirty="0"/>
              <a:t>Change the background image above to a different high quality image.</a:t>
            </a:r>
          </a:p>
          <a:p>
            <a:pPr lvl="1"/>
            <a:endParaRPr lang="en-US" dirty="0"/>
          </a:p>
          <a:p>
            <a:pPr lvl="1"/>
            <a:br>
              <a:rPr lang="en-US" dirty="0"/>
            </a:br>
            <a:endParaRPr lang="en-US" dirty="0"/>
          </a:p>
          <a:p>
            <a:pPr lvl="0"/>
            <a:endParaRPr lang="en-US" dirty="0"/>
          </a:p>
        </p:txBody>
      </p:sp>
      <p:sp>
        <p:nvSpPr>
          <p:cNvPr id="5" name="Slide Number Placeholder 3"/>
          <p:cNvSpPr>
            <a:spLocks noGrp="1"/>
          </p:cNvSpPr>
          <p:nvPr>
            <p:ph type="sldNum" sz="quarter" idx="4"/>
          </p:nvPr>
        </p:nvSpPr>
        <p:spPr>
          <a:xfrm>
            <a:off x="6870699"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4110F-1FE5-404C-94AB-477FA53119E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wo Content">
    <p:spTree>
      <p:nvGrpSpPr>
        <p:cNvPr id="1" name=""/>
        <p:cNvGrpSpPr/>
        <p:nvPr/>
      </p:nvGrpSpPr>
      <p:grpSpPr>
        <a:xfrm>
          <a:off x="0" y="0"/>
          <a:ext cx="0" cy="0"/>
          <a:chOff x="0" y="0"/>
          <a:chExt cx="0" cy="0"/>
        </a:xfrm>
      </p:grpSpPr>
      <p:pic>
        <p:nvPicPr>
          <p:cNvPr id="11" name="Content Placeholder 3" descr="JHI_Vert_Web.png"/>
          <p:cNvPicPr>
            <a:picLocks noChangeAspect="1"/>
          </p:cNvPicPr>
          <p:nvPr userDrawn="1"/>
        </p:nvPicPr>
        <p:blipFill>
          <a:blip r:embed="rId2">
            <a:extLst>
              <a:ext uri="{28A0092B-C50C-407E-A947-70E740481C1C}">
                <a14:useLocalDpi xmlns:a14="http://schemas.microsoft.com/office/drawing/2010/main" val="0"/>
              </a:ext>
            </a:extLst>
          </a:blip>
          <a:srcRect l="-135523" r="-135523"/>
          <a:stretch>
            <a:fillRect/>
          </a:stretch>
        </p:blipFill>
        <p:spPr>
          <a:xfrm>
            <a:off x="7573037" y="167543"/>
            <a:ext cx="2111704" cy="1161356"/>
          </a:xfrm>
          <a:prstGeom prst="rect">
            <a:avLst/>
          </a:prstGeom>
        </p:spPr>
      </p:pic>
      <p:sp>
        <p:nvSpPr>
          <p:cNvPr id="12" name="Text Placeholder 2"/>
          <p:cNvSpPr>
            <a:spLocks noGrp="1"/>
          </p:cNvSpPr>
          <p:nvPr>
            <p:ph type="body" idx="10" hasCustomPrompt="1"/>
          </p:nvPr>
        </p:nvSpPr>
        <p:spPr>
          <a:xfrm>
            <a:off x="410008" y="1098066"/>
            <a:ext cx="7436778" cy="461665"/>
          </a:xfrm>
        </p:spPr>
        <p:txBody>
          <a:bodyPr wrap="square" anchor="t" anchorCtr="0">
            <a:spAutoFit/>
          </a:bodyPr>
          <a:lstStyle>
            <a:lvl1pPr marL="0" indent="-277200">
              <a:spcBef>
                <a:spcPts val="0"/>
              </a:spcBef>
              <a:buFont typeface="Arial"/>
              <a:buNone/>
              <a:defRPr sz="2400" b="0" baseline="0">
                <a:solidFill>
                  <a:srgbClr val="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b="0">
                <a:solidFill>
                  <a:srgbClr val="000000"/>
                </a:solidFill>
              </a:rPr>
              <a:t>Click to edit subtitle</a:t>
            </a:r>
            <a:endParaRPr lang="en-GB"/>
          </a:p>
        </p:txBody>
      </p:sp>
      <p:sp>
        <p:nvSpPr>
          <p:cNvPr id="22" name="Title 1"/>
          <p:cNvSpPr>
            <a:spLocks noGrp="1"/>
          </p:cNvSpPr>
          <p:nvPr>
            <p:ph type="title" hasCustomPrompt="1"/>
          </p:nvPr>
        </p:nvSpPr>
        <p:spPr>
          <a:xfrm>
            <a:off x="410008" y="275685"/>
            <a:ext cx="7436778" cy="659940"/>
          </a:xfrm>
        </p:spPr>
        <p:txBody>
          <a:bodyPr anchor="t" anchorCtr="0">
            <a:spAutoFit/>
          </a:bodyPr>
          <a:lstStyle>
            <a:lvl1pPr algn="l">
              <a:defRPr sz="3600" b="1">
                <a:solidFill>
                  <a:srgbClr val="872175"/>
                </a:solidFill>
              </a:defRPr>
            </a:lvl1pPr>
          </a:lstStyle>
          <a:p>
            <a:r>
              <a:rPr lang="en-GB" dirty="0"/>
              <a:t>Click to edit title</a:t>
            </a:r>
            <a:endParaRPr lang="en-US" dirty="0"/>
          </a:p>
        </p:txBody>
      </p:sp>
      <p:sp>
        <p:nvSpPr>
          <p:cNvPr id="5" name="Slide Number Placeholder 3"/>
          <p:cNvSpPr>
            <a:spLocks noGrp="1"/>
          </p:cNvSpPr>
          <p:nvPr>
            <p:ph type="sldNum" sz="quarter" idx="4"/>
          </p:nvPr>
        </p:nvSpPr>
        <p:spPr>
          <a:xfrm>
            <a:off x="6870699"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4110F-1FE5-404C-94AB-477FA53119E4}"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wo Content">
    <p:spTree>
      <p:nvGrpSpPr>
        <p:cNvPr id="1" name=""/>
        <p:cNvGrpSpPr/>
        <p:nvPr/>
      </p:nvGrpSpPr>
      <p:grpSpPr>
        <a:xfrm>
          <a:off x="0" y="0"/>
          <a:ext cx="0" cy="0"/>
          <a:chOff x="0" y="0"/>
          <a:chExt cx="0" cy="0"/>
        </a:xfrm>
      </p:grpSpPr>
      <p:pic>
        <p:nvPicPr>
          <p:cNvPr id="11" name="Content Placeholder 3" descr="JHI_Vert_Web.png"/>
          <p:cNvPicPr>
            <a:picLocks noChangeAspect="1"/>
          </p:cNvPicPr>
          <p:nvPr userDrawn="1"/>
        </p:nvPicPr>
        <p:blipFill>
          <a:blip r:embed="rId2">
            <a:extLst>
              <a:ext uri="{28A0092B-C50C-407E-A947-70E740481C1C}">
                <a14:useLocalDpi xmlns:a14="http://schemas.microsoft.com/office/drawing/2010/main" val="0"/>
              </a:ext>
            </a:extLst>
          </a:blip>
          <a:srcRect l="-135523" r="-135523"/>
          <a:stretch>
            <a:fillRect/>
          </a:stretch>
        </p:blipFill>
        <p:spPr>
          <a:xfrm>
            <a:off x="7573037" y="167543"/>
            <a:ext cx="2111704" cy="1161356"/>
          </a:xfrm>
          <a:prstGeom prst="rect">
            <a:avLst/>
          </a:prstGeom>
        </p:spPr>
      </p:pic>
      <p:sp>
        <p:nvSpPr>
          <p:cNvPr id="12" name="Text Placeholder 2"/>
          <p:cNvSpPr>
            <a:spLocks noGrp="1"/>
          </p:cNvSpPr>
          <p:nvPr>
            <p:ph type="body" idx="10"/>
          </p:nvPr>
        </p:nvSpPr>
        <p:spPr>
          <a:xfrm>
            <a:off x="1278317" y="1061520"/>
            <a:ext cx="6499174" cy="510778"/>
          </a:xfrm>
          <a:prstGeom prst="roundRect">
            <a:avLst/>
          </a:prstGeom>
          <a:solidFill>
            <a:srgbClr val="5E8A26">
              <a:alpha val="70000"/>
            </a:srgbClr>
          </a:solidFill>
        </p:spPr>
        <p:txBody>
          <a:bodyPr wrap="square" anchor="t" anchorCtr="0">
            <a:spAutoFit/>
          </a:bodyPr>
          <a:lstStyle>
            <a:lvl1pPr marL="0" indent="-277200" algn="ctr">
              <a:spcBef>
                <a:spcPts val="0"/>
              </a:spcBef>
              <a:buFont typeface="Arial"/>
              <a:buNone/>
              <a:defRPr sz="2400" b="0"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GB" dirty="0"/>
          </a:p>
        </p:txBody>
      </p:sp>
      <p:sp>
        <p:nvSpPr>
          <p:cNvPr id="22" name="Title 1"/>
          <p:cNvSpPr>
            <a:spLocks noGrp="1"/>
          </p:cNvSpPr>
          <p:nvPr>
            <p:ph type="title" hasCustomPrompt="1"/>
          </p:nvPr>
        </p:nvSpPr>
        <p:spPr>
          <a:xfrm>
            <a:off x="-176462" y="275685"/>
            <a:ext cx="7846786" cy="715089"/>
          </a:xfrm>
          <a:prstGeom prst="roundRect">
            <a:avLst/>
          </a:prstGeom>
          <a:solidFill>
            <a:srgbClr val="872175"/>
          </a:solidFill>
        </p:spPr>
        <p:txBody>
          <a:bodyPr wrap="square" lIns="432000" anchor="t" anchorCtr="0">
            <a:spAutoFit/>
          </a:bodyPr>
          <a:lstStyle>
            <a:lvl1pPr marL="144000" algn="l">
              <a:defRPr sz="3600" b="1">
                <a:solidFill>
                  <a:schemeClr val="bg1"/>
                </a:solidFill>
              </a:defRPr>
            </a:lvl1pPr>
          </a:lstStyle>
          <a:p>
            <a:r>
              <a:rPr lang="en-GB" dirty="0"/>
              <a:t>Click to edit title</a:t>
            </a:r>
            <a:endParaRPr lang="en-US" dirty="0"/>
          </a:p>
        </p:txBody>
      </p:sp>
      <p:sp>
        <p:nvSpPr>
          <p:cNvPr id="5" name="Slide Number Placeholder 3"/>
          <p:cNvSpPr>
            <a:spLocks noGrp="1"/>
          </p:cNvSpPr>
          <p:nvPr>
            <p:ph type="sldNum" sz="quarter" idx="4"/>
          </p:nvPr>
        </p:nvSpPr>
        <p:spPr>
          <a:xfrm>
            <a:off x="6870699"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4110F-1FE5-404C-94AB-477FA53119E4}"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Slide Number Placeholder 3"/>
          <p:cNvSpPr>
            <a:spLocks noGrp="1"/>
          </p:cNvSpPr>
          <p:nvPr>
            <p:ph type="sldNum" sz="quarter" idx="4"/>
          </p:nvPr>
        </p:nvSpPr>
        <p:spPr>
          <a:xfrm>
            <a:off x="6870699"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4110F-1FE5-404C-94AB-477FA53119E4}"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hyperlink" Target="https://www.tandfonline.com/doi/abs/10.1080/14772000.2015.1099575?journalCode=tsab20" TargetMode="External"/><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1.xml"/><Relationship Id="rId4" Type="http://schemas.openxmlformats.org/officeDocument/2006/relationships/hyperlink" Target="https://www.tandfonline.com/doi/abs/10.1080/14772000.2015.1099575?journalCode=tsab20"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ithub.com/trinityrnaseq/trinityrnaseq/wiki" TargetMode="Externa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hub.com/alexdobin/STAR" TargetMode="External"/><Relationship Id="rId1" Type="http://schemas.openxmlformats.org/officeDocument/2006/relationships/slideLayout" Target="../slideLayouts/slideLayout11.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hyperlink" Target="https://combine-lab.github.io/salmon/" TargetMode="Externa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Principal_component_analysis" TargetMode="External"/><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20.png"/><Relationship Id="rId4" Type="http://schemas.openxmlformats.org/officeDocument/2006/relationships/image" Target="../media/image19.jpe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hyperlink" Target="https://academic.oup.com/nar/article/46/8/e46/4829696" TargetMode="Externa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hyperlink" Target="https://nanoporetech.com/applications/rna-sequencing" TargetMode="Externa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hyperlink" Target="https://towardsdatascience.com/this-dna-sequencer-is-cheaper-than-an-iphone-conclusion-i-need-to-learn-bioinformatics-7e3d3895812a" TargetMode="Externa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hyperlink" Target="https://www.genome.gov/about-genomics/fact-sheets/Sequencing-Human-Genome-cost" TargetMode="External"/><Relationship Id="rId2" Type="http://schemas.openxmlformats.org/officeDocument/2006/relationships/image" Target="../media/image44.jpe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hyperlink" Target="https://www.frontiersin.org/articles/10.3389/fgene.2018.00636/full" TargetMode="External"/><Relationship Id="rId2" Type="http://schemas.openxmlformats.org/officeDocument/2006/relationships/hyperlink" Target="https://www.nature.com/scitable/definition/microarray-202/#:~:text=A%20microarray%20is%20a%20laboratory,genes%20at%20the%20same%20time.&amp;text=The%20DNA%20molecules%20attached%20to,by%20a%20group%20of%20genes" TargetMode="Externa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emea.illumina.com/content/dam/illumina-marketing/documents/products/illumina_sequencing_introduction.pdf" TargetMode="Externa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01600" y="254000"/>
            <a:ext cx="889000" cy="1016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805"/>
          <a:stretch/>
        </p:blipFill>
        <p:spPr bwMode="auto">
          <a:xfrm>
            <a:off x="990600" y="3429000"/>
            <a:ext cx="7356578" cy="4004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101601" y="525997"/>
            <a:ext cx="9042399" cy="2616101"/>
          </a:xfrm>
        </p:spPr>
        <p:txBody>
          <a:bodyPr/>
          <a:lstStyle/>
          <a:p>
            <a:pPr algn="ctr"/>
            <a:r>
              <a:rPr lang="en-GB" dirty="0"/>
              <a:t>Transcriptomics</a:t>
            </a:r>
            <a:br>
              <a:rPr lang="en-GB" dirty="0"/>
            </a:br>
            <a:br>
              <a:rPr lang="en-GB" dirty="0"/>
            </a:br>
            <a:r>
              <a:rPr lang="en-GB" dirty="0"/>
              <a:t>RNA sequencing</a:t>
            </a:r>
            <a:br>
              <a:rPr lang="en-GB" dirty="0"/>
            </a:br>
            <a:br>
              <a:rPr lang="en-GB" dirty="0"/>
            </a:br>
            <a:r>
              <a:rPr lang="en-GB" sz="2000" dirty="0"/>
              <a:t>University of St Andrews Bioinformatic Unit (</a:t>
            </a:r>
            <a:r>
              <a:rPr lang="en-GB" sz="2000" dirty="0" err="1"/>
              <a:t>StABU</a:t>
            </a:r>
            <a:r>
              <a:rPr lang="en-GB" sz="2000" dirty="0"/>
              <a:t>) - Peter Thorpe</a:t>
            </a:r>
          </a:p>
        </p:txBody>
      </p:sp>
    </p:spTree>
    <p:extLst>
      <p:ext uri="{BB962C8B-B14F-4D97-AF65-F5344CB8AC3E}">
        <p14:creationId xmlns:p14="http://schemas.microsoft.com/office/powerpoint/2010/main" val="53163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612932C-6A3D-4F82-86CE-23CEFD6AFE5F}"/>
              </a:ext>
            </a:extLst>
          </p:cNvPr>
          <p:cNvSpPr>
            <a:spLocks noGrp="1"/>
          </p:cNvSpPr>
          <p:nvPr>
            <p:ph type="title"/>
          </p:nvPr>
        </p:nvSpPr>
        <p:spPr/>
        <p:txBody>
          <a:bodyPr/>
          <a:lstStyle/>
          <a:p>
            <a:r>
              <a:rPr lang="en-GB" dirty="0"/>
              <a:t>3) Sequencing comparisons</a:t>
            </a:r>
          </a:p>
        </p:txBody>
      </p:sp>
      <p:pic>
        <p:nvPicPr>
          <p:cNvPr id="5124" name="Picture 4" descr="https://miro.medium.com/max/893/1*FUQzLsVft63t07-pCVHcvQ.png">
            <a:extLst>
              <a:ext uri="{FF2B5EF4-FFF2-40B4-BE49-F238E27FC236}">
                <a16:creationId xmlns:a16="http://schemas.microsoft.com/office/drawing/2014/main" id="{C24E7AC7-806E-4F93-85A4-79A6AC32DA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6301"/>
            <a:ext cx="9591890" cy="400646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DA9920F8-5D9A-48E5-945D-A1C99D5FAE8A}"/>
              </a:ext>
            </a:extLst>
          </p:cNvPr>
          <p:cNvCxnSpPr/>
          <p:nvPr/>
        </p:nvCxnSpPr>
        <p:spPr>
          <a:xfrm>
            <a:off x="3805881" y="2347784"/>
            <a:ext cx="58076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73099995-3485-42AD-A793-76A9FD9C9B80}"/>
              </a:ext>
            </a:extLst>
          </p:cNvPr>
          <p:cNvCxnSpPr>
            <a:cxnSpLocks/>
          </p:cNvCxnSpPr>
          <p:nvPr/>
        </p:nvCxnSpPr>
        <p:spPr>
          <a:xfrm>
            <a:off x="3805881" y="2809103"/>
            <a:ext cx="1198605" cy="0"/>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9A0335B2-777D-4672-BFC2-D84FD347C419}"/>
              </a:ext>
            </a:extLst>
          </p:cNvPr>
          <p:cNvSpPr/>
          <p:nvPr/>
        </p:nvSpPr>
        <p:spPr>
          <a:xfrm>
            <a:off x="0" y="5732016"/>
            <a:ext cx="9143999" cy="1077218"/>
          </a:xfrm>
          <a:prstGeom prst="rect">
            <a:avLst/>
          </a:prstGeom>
        </p:spPr>
        <p:txBody>
          <a:bodyPr wrap="square">
            <a:spAutoFit/>
          </a:bodyPr>
          <a:lstStyle/>
          <a:p>
            <a:r>
              <a:rPr lang="en-GB" sz="1600" dirty="0" err="1">
                <a:latin typeface="medium-content-sans-serif-font"/>
              </a:rPr>
              <a:t>Bleidorn</a:t>
            </a:r>
            <a:r>
              <a:rPr lang="en-GB" sz="1600" dirty="0">
                <a:latin typeface="medium-content-sans-serif-font"/>
              </a:rPr>
              <a:t>, Christoph (2016). “Third generation sequencing: technology and its potential impact on evolutionary biodiversity research”. Systematics and Biodiversity. 14 (1): 1–8. doi:10.1080/14772000.2015.1099575. ISSN 1477–2000. </a:t>
            </a:r>
            <a:r>
              <a:rPr lang="en-GB" sz="1600" dirty="0">
                <a:latin typeface="medium-content-sans-serif-font"/>
                <a:hlinkClick r:id="rId3"/>
              </a:rPr>
              <a:t>https://www.tandfonline.com/doi/abs/10.1080/14772000.2015.1099575?journalCode=tsab20</a:t>
            </a:r>
            <a:endParaRPr lang="en-GB" sz="1600" dirty="0"/>
          </a:p>
        </p:txBody>
      </p:sp>
    </p:spTree>
    <p:extLst>
      <p:ext uri="{BB962C8B-B14F-4D97-AF65-F5344CB8AC3E}">
        <p14:creationId xmlns:p14="http://schemas.microsoft.com/office/powerpoint/2010/main" val="1729424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612932C-6A3D-4F82-86CE-23CEFD6AFE5F}"/>
              </a:ext>
            </a:extLst>
          </p:cNvPr>
          <p:cNvSpPr>
            <a:spLocks noGrp="1"/>
          </p:cNvSpPr>
          <p:nvPr>
            <p:ph type="title"/>
          </p:nvPr>
        </p:nvSpPr>
        <p:spPr/>
        <p:txBody>
          <a:bodyPr/>
          <a:lstStyle/>
          <a:p>
            <a:endParaRPr lang="en-GB"/>
          </a:p>
        </p:txBody>
      </p:sp>
      <p:pic>
        <p:nvPicPr>
          <p:cNvPr id="5124" name="Picture 4" descr="https://miro.medium.com/max/893/1*FUQzLsVft63t07-pCVHcvQ.png">
            <a:extLst>
              <a:ext uri="{FF2B5EF4-FFF2-40B4-BE49-F238E27FC236}">
                <a16:creationId xmlns:a16="http://schemas.microsoft.com/office/drawing/2014/main" id="{C24E7AC7-806E-4F93-85A4-79A6AC32DA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038" y="1460776"/>
            <a:ext cx="8505825" cy="355282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https://miro.medium.com/max/972/1*3zDhZheD6DusCxQut1bHAA.png">
            <a:extLst>
              <a:ext uri="{FF2B5EF4-FFF2-40B4-BE49-F238E27FC236}">
                <a16:creationId xmlns:a16="http://schemas.microsoft.com/office/drawing/2014/main" id="{607B6D87-F9EB-476B-B9D5-934E213421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46576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6665132-865C-4048-A0FD-27723AE96759}"/>
              </a:ext>
            </a:extLst>
          </p:cNvPr>
          <p:cNvSpPr/>
          <p:nvPr/>
        </p:nvSpPr>
        <p:spPr>
          <a:xfrm>
            <a:off x="0" y="5732016"/>
            <a:ext cx="9143999" cy="1077218"/>
          </a:xfrm>
          <a:prstGeom prst="rect">
            <a:avLst/>
          </a:prstGeom>
        </p:spPr>
        <p:txBody>
          <a:bodyPr wrap="square">
            <a:spAutoFit/>
          </a:bodyPr>
          <a:lstStyle/>
          <a:p>
            <a:r>
              <a:rPr lang="en-GB" sz="1600" dirty="0" err="1">
                <a:latin typeface="medium-content-sans-serif-font"/>
              </a:rPr>
              <a:t>Bleidorn</a:t>
            </a:r>
            <a:r>
              <a:rPr lang="en-GB" sz="1600" dirty="0">
                <a:latin typeface="medium-content-sans-serif-font"/>
              </a:rPr>
              <a:t>, Christoph (2016). “Third generation sequencing: technology and its potential impact on evolutionary biodiversity research”. Systematics and Biodiversity. 14 (1): 1–8. doi:10.1080/14772000.2015.1099575. ISSN 1477–2000. </a:t>
            </a:r>
            <a:r>
              <a:rPr lang="en-GB" sz="1600" dirty="0">
                <a:latin typeface="medium-content-sans-serif-font"/>
                <a:hlinkClick r:id="rId4"/>
              </a:rPr>
              <a:t>https://www.tandfonline.com/doi/abs/10.1080/14772000.2015.1099575?journalCode=tsab20</a:t>
            </a:r>
            <a:endParaRPr lang="en-GB" sz="1600" dirty="0"/>
          </a:p>
        </p:txBody>
      </p:sp>
    </p:spTree>
    <p:extLst>
      <p:ext uri="{BB962C8B-B14F-4D97-AF65-F5344CB8AC3E}">
        <p14:creationId xmlns:p14="http://schemas.microsoft.com/office/powerpoint/2010/main" val="4144559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3) Illumina: RNAseq data</a:t>
            </a:r>
          </a:p>
        </p:txBody>
      </p:sp>
      <p:sp>
        <p:nvSpPr>
          <p:cNvPr id="8" name="Content Placeholder 2"/>
          <p:cNvSpPr txBox="1">
            <a:spLocks/>
          </p:cNvSpPr>
          <p:nvPr/>
        </p:nvSpPr>
        <p:spPr>
          <a:xfrm>
            <a:off x="0"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368521"/>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Just to “</a:t>
            </a:r>
            <a:r>
              <a:rPr lang="en-GB" sz="2400" b="1" dirty="0"/>
              <a:t>quantify expression</a:t>
            </a:r>
            <a:r>
              <a:rPr lang="en-GB" sz="2400" dirty="0"/>
              <a:t>“ (more later) of already known genes, the huge amount of data is not a problem except storage space.</a:t>
            </a:r>
          </a:p>
          <a:p>
            <a:pPr marL="285750" indent="-285750">
              <a:buFont typeface="Arial" panose="020B0604020202020204" pitchFamily="34" charset="0"/>
              <a:buChar char="•"/>
            </a:pPr>
            <a:r>
              <a:rPr lang="en-GB" sz="2400" b="1" i="1" dirty="0"/>
              <a:t>De novo assembly</a:t>
            </a:r>
            <a:r>
              <a:rPr lang="en-GB" sz="2400" i="1" dirty="0"/>
              <a:t>: </a:t>
            </a:r>
            <a:r>
              <a:rPr lang="en-GB" sz="2400" dirty="0"/>
              <a:t>Overlap consensus just like genome assembly would not work. </a:t>
            </a:r>
          </a:p>
          <a:p>
            <a:pPr marL="285750" indent="-285750">
              <a:buFont typeface="Arial" panose="020B0604020202020204" pitchFamily="34" charset="0"/>
              <a:buChar char="•"/>
            </a:pPr>
            <a:r>
              <a:rPr lang="en-GB" sz="2400" b="1" dirty="0"/>
              <a:t>Solution</a:t>
            </a:r>
            <a:r>
              <a:rPr lang="en-GB" sz="2400" i="1" dirty="0"/>
              <a:t>: </a:t>
            </a:r>
            <a:r>
              <a:rPr lang="en-GB" sz="2400" dirty="0" err="1"/>
              <a:t>Kmers</a:t>
            </a:r>
            <a:r>
              <a:rPr lang="en-GB" sz="2400" dirty="0"/>
              <a:t> and </a:t>
            </a:r>
            <a:r>
              <a:rPr lang="en-GB" sz="2400" i="1" dirty="0"/>
              <a:t>de </a:t>
            </a:r>
            <a:r>
              <a:rPr lang="en-GB" sz="2400" i="1" dirty="0" err="1"/>
              <a:t>bruijn</a:t>
            </a:r>
            <a:r>
              <a:rPr lang="en-GB" sz="2400" i="1" dirty="0"/>
              <a:t> </a:t>
            </a:r>
            <a:r>
              <a:rPr lang="en-GB" sz="2400" dirty="0"/>
              <a:t>graph (this does lead to other shortcomings). Assemble with Trinity: </a:t>
            </a:r>
            <a:r>
              <a:rPr lang="en-GB" sz="2400" dirty="0">
                <a:hlinkClick r:id="rId2"/>
              </a:rPr>
              <a:t>https://github.com/trinityrnaseq/trinityrnaseq/wiki</a:t>
            </a:r>
            <a:r>
              <a:rPr lang="en-GB" sz="2400" dirty="0"/>
              <a:t> </a:t>
            </a:r>
            <a:endParaRPr lang="en-GB" sz="2400" i="1" dirty="0"/>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pic>
        <p:nvPicPr>
          <p:cNvPr id="1028" name="Picture 4" descr="HiSeq 2500 System">
            <a:extLst>
              <a:ext uri="{FF2B5EF4-FFF2-40B4-BE49-F238E27FC236}">
                <a16:creationId xmlns:a16="http://schemas.microsoft.com/office/drawing/2014/main" id="{04A4AD61-DDED-4C46-9401-36C86D7F07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 y="4337906"/>
            <a:ext cx="2830653" cy="245205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DEA718C-1998-4792-8DE0-012977AC9A5E}"/>
              </a:ext>
            </a:extLst>
          </p:cNvPr>
          <p:cNvSpPr/>
          <p:nvPr/>
        </p:nvSpPr>
        <p:spPr>
          <a:xfrm>
            <a:off x="3209467" y="6009890"/>
            <a:ext cx="5781040" cy="646331"/>
          </a:xfrm>
          <a:prstGeom prst="rect">
            <a:avLst/>
          </a:prstGeom>
        </p:spPr>
        <p:txBody>
          <a:bodyPr wrap="square">
            <a:spAutoFit/>
          </a:bodyPr>
          <a:lstStyle/>
          <a:p>
            <a:r>
              <a:rPr lang="en-GB" dirty="0"/>
              <a:t>https://www.illumina.com/systems/sequencing-platforms/hiseq-2500.html</a:t>
            </a:r>
          </a:p>
        </p:txBody>
      </p:sp>
    </p:spTree>
    <p:extLst>
      <p:ext uri="{BB962C8B-B14F-4D97-AF65-F5344CB8AC3E}">
        <p14:creationId xmlns:p14="http://schemas.microsoft.com/office/powerpoint/2010/main" val="2173388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Overview</a:t>
            </a:r>
          </a:p>
        </p:txBody>
      </p:sp>
      <p:sp>
        <p:nvSpPr>
          <p:cNvPr id="6" name="Content Placeholder 2"/>
          <p:cNvSpPr txBox="1">
            <a:spLocks/>
          </p:cNvSpPr>
          <p:nvPr/>
        </p:nvSpPr>
        <p:spPr>
          <a:xfrm>
            <a:off x="479942" y="1502868"/>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683481"/>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solidFill>
                  <a:schemeClr val="bg2"/>
                </a:solidFill>
              </a:rPr>
              <a:t>1: Gene structure</a:t>
            </a:r>
          </a:p>
          <a:p>
            <a:pPr marL="285750" indent="-285750">
              <a:buFont typeface="Arial" panose="020B0604020202020204" pitchFamily="34" charset="0"/>
              <a:buChar char="•"/>
            </a:pPr>
            <a:r>
              <a:rPr lang="en-GB" sz="2400" dirty="0">
                <a:solidFill>
                  <a:schemeClr val="bg2"/>
                </a:solidFill>
              </a:rPr>
              <a:t>2: History (EST sequencing – Sanger) - brief. </a:t>
            </a:r>
          </a:p>
          <a:p>
            <a:pPr marL="285750" indent="-285750">
              <a:buFont typeface="Arial" panose="020B0604020202020204" pitchFamily="34" charset="0"/>
              <a:buChar char="•"/>
            </a:pPr>
            <a:r>
              <a:rPr lang="en-GB" sz="2400" dirty="0">
                <a:solidFill>
                  <a:schemeClr val="bg2"/>
                </a:solidFill>
              </a:rPr>
              <a:t>3: Illumina</a:t>
            </a:r>
          </a:p>
          <a:p>
            <a:pPr marL="285750" indent="-285750">
              <a:buFont typeface="Arial" panose="020B0604020202020204" pitchFamily="34" charset="0"/>
              <a:buChar char="•"/>
            </a:pPr>
            <a:r>
              <a:rPr lang="en-GB" sz="2400" b="1" dirty="0"/>
              <a:t>4: Biological reps, gene expression and counts</a:t>
            </a:r>
          </a:p>
          <a:p>
            <a:pPr marL="285750" indent="-285750">
              <a:buFont typeface="Arial" panose="020B0604020202020204" pitchFamily="34" charset="0"/>
              <a:buChar char="•"/>
            </a:pPr>
            <a:r>
              <a:rPr lang="en-GB" sz="2400" dirty="0"/>
              <a:t>5: Differential expression between conditions</a:t>
            </a:r>
          </a:p>
          <a:p>
            <a:pPr marL="285750" indent="-285750">
              <a:buFont typeface="Arial" panose="020B0604020202020204" pitchFamily="34" charset="0"/>
              <a:buChar char="•"/>
            </a:pPr>
            <a:r>
              <a:rPr lang="en-GB" sz="2400" dirty="0"/>
              <a:t>6: RNAseq as a guide for gene calls</a:t>
            </a:r>
          </a:p>
          <a:p>
            <a:pPr marL="285750" indent="-285750">
              <a:buFont typeface="Arial" panose="020B0604020202020204" pitchFamily="34" charset="0"/>
              <a:buChar char="•"/>
            </a:pPr>
            <a:r>
              <a:rPr lang="en-GB" sz="2400" dirty="0"/>
              <a:t>7: Nanopore and PacBio (long read) RNAseq – holy grail?</a:t>
            </a:r>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Tree>
    <p:extLst>
      <p:ext uri="{BB962C8B-B14F-4D97-AF65-F5344CB8AC3E}">
        <p14:creationId xmlns:p14="http://schemas.microsoft.com/office/powerpoint/2010/main" val="138470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P spid="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4) Biological replicas</a:t>
            </a:r>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335138"/>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b="1" dirty="0"/>
              <a:t>Biological replicas (reps): </a:t>
            </a:r>
            <a:r>
              <a:rPr lang="en-GB" sz="2400" dirty="0"/>
              <a:t>Very important. </a:t>
            </a:r>
            <a:r>
              <a:rPr lang="en-GB" sz="2400" u="sng" dirty="0"/>
              <a:t>How many? </a:t>
            </a:r>
            <a:r>
              <a:rPr lang="en-GB" sz="2400" dirty="0"/>
              <a:t>See reference!</a:t>
            </a:r>
          </a:p>
          <a:p>
            <a:pPr marL="285750" indent="-285750">
              <a:buFont typeface="Arial" panose="020B0604020202020204" pitchFamily="34" charset="0"/>
              <a:buChar char="•"/>
            </a:pPr>
            <a:r>
              <a:rPr lang="en-GB" sz="2400" dirty="0"/>
              <a:t>Ideally, to see 85% of DE genes at 4 fold expression change (LOG2), you need </a:t>
            </a:r>
            <a:r>
              <a:rPr lang="en-GB" sz="2400" b="1" u="sng" dirty="0"/>
              <a:t>20</a:t>
            </a:r>
            <a:r>
              <a:rPr lang="en-GB" sz="2400" dirty="0"/>
              <a:t> reps  -  time collecting samples and money, this may not be possible.</a:t>
            </a:r>
          </a:p>
          <a:p>
            <a:pPr marL="285750" indent="-285750">
              <a:buFont typeface="Arial" panose="020B0604020202020204" pitchFamily="34" charset="0"/>
              <a:buChar char="•"/>
            </a:pPr>
            <a:r>
              <a:rPr lang="en-GB" sz="2400" b="1" dirty="0"/>
              <a:t>3 reps is very common</a:t>
            </a:r>
            <a:r>
              <a:rPr lang="en-GB" sz="2400" dirty="0"/>
              <a:t>: But this only found 20-40% of DE genes in the analysis (see paper). Is that OK?</a:t>
            </a:r>
          </a:p>
          <a:p>
            <a:pPr marL="285750" indent="-285750">
              <a:buFont typeface="Arial" panose="020B0604020202020204" pitchFamily="34" charset="0"/>
              <a:buChar char="•"/>
            </a:pPr>
            <a:r>
              <a:rPr lang="en-GB" sz="2400" b="1" dirty="0"/>
              <a:t>If you have a low number of reps (&lt;7)</a:t>
            </a:r>
            <a:r>
              <a:rPr lang="en-GB" sz="2400" dirty="0"/>
              <a:t>: Best DE tools are </a:t>
            </a:r>
            <a:r>
              <a:rPr lang="en-GB" sz="2400" dirty="0" err="1"/>
              <a:t>EdgeR</a:t>
            </a:r>
            <a:r>
              <a:rPr lang="en-GB" sz="2400" dirty="0"/>
              <a:t> and DESEQ2 as they have good false discovery rate filters (FDR). </a:t>
            </a:r>
          </a:p>
          <a:p>
            <a:pPr marL="285750" indent="-285750">
              <a:buFont typeface="Arial" panose="020B0604020202020204" pitchFamily="34" charset="0"/>
              <a:buChar char="•"/>
            </a:pPr>
            <a:r>
              <a:rPr lang="en-GB" sz="2400" b="1" dirty="0"/>
              <a:t>TAKE HOME MSG: The more reps the better! </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
        <p:nvSpPr>
          <p:cNvPr id="7" name="TextBox 6">
            <a:extLst>
              <a:ext uri="{FF2B5EF4-FFF2-40B4-BE49-F238E27FC236}">
                <a16:creationId xmlns:a16="http://schemas.microsoft.com/office/drawing/2014/main" id="{3A0ED56C-65D6-4771-8AB6-492C88F07123}"/>
              </a:ext>
            </a:extLst>
          </p:cNvPr>
          <p:cNvSpPr txBox="1"/>
          <p:nvPr/>
        </p:nvSpPr>
        <p:spPr>
          <a:xfrm>
            <a:off x="187960" y="5899275"/>
            <a:ext cx="8768080" cy="738664"/>
          </a:xfrm>
          <a:prstGeom prst="rect">
            <a:avLst/>
          </a:prstGeom>
          <a:noFill/>
        </p:spPr>
        <p:txBody>
          <a:bodyPr wrap="square" rtlCol="0">
            <a:spAutoFit/>
          </a:bodyPr>
          <a:lstStyle/>
          <a:p>
            <a:pPr marL="285750" indent="-285750">
              <a:buFont typeface="Arial" panose="020B0604020202020204" pitchFamily="34" charset="0"/>
              <a:buChar char="•"/>
            </a:pPr>
            <a:r>
              <a:rPr lang="en-GB" sz="1400" dirty="0" err="1"/>
              <a:t>Schurch</a:t>
            </a:r>
            <a:r>
              <a:rPr lang="en-GB" sz="1400" dirty="0"/>
              <a:t>, N.J., Schofield, P., </a:t>
            </a:r>
            <a:r>
              <a:rPr lang="en-GB" sz="1400" dirty="0" err="1"/>
              <a:t>Gierliński</a:t>
            </a:r>
            <a:r>
              <a:rPr lang="en-GB" sz="1400" dirty="0"/>
              <a:t>, M., Cole, C., </a:t>
            </a:r>
            <a:r>
              <a:rPr lang="en-GB" sz="1400" dirty="0" err="1"/>
              <a:t>Sherstnev</a:t>
            </a:r>
            <a:r>
              <a:rPr lang="en-GB" sz="1400" dirty="0"/>
              <a:t>, A., Singh, V., Wrobel, N., </a:t>
            </a:r>
            <a:r>
              <a:rPr lang="en-GB" sz="1400" dirty="0" err="1"/>
              <a:t>Gharbi</a:t>
            </a:r>
            <a:r>
              <a:rPr lang="en-GB" sz="1400" dirty="0"/>
              <a:t>, K., Simpson, G.G., Owen-Hughes, T. and </a:t>
            </a:r>
            <a:r>
              <a:rPr lang="en-GB" sz="1400" dirty="0" err="1"/>
              <a:t>Blaxter</a:t>
            </a:r>
            <a:r>
              <a:rPr lang="en-GB" sz="1400" dirty="0"/>
              <a:t>, M., 2016. How many biological replicates are needed in an RNA-</a:t>
            </a:r>
            <a:r>
              <a:rPr lang="en-GB" sz="1400" dirty="0" err="1"/>
              <a:t>seq</a:t>
            </a:r>
            <a:r>
              <a:rPr lang="en-GB" sz="1400" dirty="0"/>
              <a:t> experiment and which differential expression tool should you use?. </a:t>
            </a:r>
            <a:r>
              <a:rPr lang="en-GB" sz="1400" i="1" dirty="0" err="1"/>
              <a:t>Rna</a:t>
            </a:r>
            <a:r>
              <a:rPr lang="en-GB" sz="1400" dirty="0"/>
              <a:t>, </a:t>
            </a:r>
            <a:r>
              <a:rPr lang="en-GB" sz="1400" i="1" dirty="0"/>
              <a:t>22</a:t>
            </a:r>
            <a:r>
              <a:rPr lang="en-GB" sz="1400" dirty="0"/>
              <a:t>(6), pp.839-851.</a:t>
            </a:r>
            <a:endParaRPr lang="en-GB" sz="2800" dirty="0"/>
          </a:p>
        </p:txBody>
      </p:sp>
    </p:spTree>
    <p:extLst>
      <p:ext uri="{BB962C8B-B14F-4D97-AF65-F5344CB8AC3E}">
        <p14:creationId xmlns:p14="http://schemas.microsoft.com/office/powerpoint/2010/main" val="1068768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1200329"/>
          </a:xfrm>
        </p:spPr>
        <p:txBody>
          <a:bodyPr/>
          <a:lstStyle/>
          <a:p>
            <a:r>
              <a:rPr lang="en-GB" dirty="0"/>
              <a:t>4) Quantify gene expression: Splice aware aligner</a:t>
            </a:r>
          </a:p>
        </p:txBody>
      </p:sp>
      <p:sp>
        <p:nvSpPr>
          <p:cNvPr id="8" name="Content Placeholder 2"/>
          <p:cNvSpPr txBox="1">
            <a:spLocks/>
          </p:cNvSpPr>
          <p:nvPr/>
        </p:nvSpPr>
        <p:spPr>
          <a:xfrm>
            <a:off x="0"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01600" y="1528179"/>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As intron are not present in the RNA, we need an aligner than is “aware” of this – STAR </a:t>
            </a:r>
            <a:r>
              <a:rPr lang="en-GB" sz="2400" dirty="0">
                <a:hlinkClick r:id="rId2"/>
              </a:rPr>
              <a:t>https://github.com/alexdobin/STAR</a:t>
            </a:r>
            <a:r>
              <a:rPr lang="en-GB" sz="2400" dirty="0"/>
              <a:t> </a:t>
            </a:r>
          </a:p>
          <a:p>
            <a:pPr marL="285750" indent="-285750">
              <a:buFont typeface="Arial" panose="020B0604020202020204" pitchFamily="34" charset="0"/>
              <a:buChar char="•"/>
            </a:pPr>
            <a:endParaRPr lang="en-GB" sz="2400" dirty="0"/>
          </a:p>
        </p:txBody>
      </p:sp>
      <p:pic>
        <p:nvPicPr>
          <p:cNvPr id="6" name="Picture 2" descr="Split gene theory - Wikipedia">
            <a:extLst>
              <a:ext uri="{FF2B5EF4-FFF2-40B4-BE49-F238E27FC236}">
                <a16:creationId xmlns:a16="http://schemas.microsoft.com/office/drawing/2014/main" id="{0C995C4D-A9D0-4CCB-9A60-E42A999A5D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749777" y="2728879"/>
            <a:ext cx="5811519" cy="3576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plit gene theory - Wikipedia">
            <a:extLst>
              <a:ext uri="{FF2B5EF4-FFF2-40B4-BE49-F238E27FC236}">
                <a16:creationId xmlns:a16="http://schemas.microsoft.com/office/drawing/2014/main" id="{BA38D586-1AAF-40C7-AF40-5061B0B10FA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2489200" y="3826514"/>
            <a:ext cx="3464559" cy="55372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Rounded Corners 9">
            <a:extLst>
              <a:ext uri="{FF2B5EF4-FFF2-40B4-BE49-F238E27FC236}">
                <a16:creationId xmlns:a16="http://schemas.microsoft.com/office/drawing/2014/main" id="{EA7A4C36-014C-4FAE-89BD-C8352065D759}"/>
              </a:ext>
            </a:extLst>
          </p:cNvPr>
          <p:cNvSpPr/>
          <p:nvPr/>
        </p:nvSpPr>
        <p:spPr>
          <a:xfrm>
            <a:off x="101600" y="4304764"/>
            <a:ext cx="8605519" cy="4571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0B2EBD3D-100D-4F2A-8566-456D37765CCD}"/>
              </a:ext>
            </a:extLst>
          </p:cNvPr>
          <p:cNvSpPr txBox="1"/>
          <p:nvPr/>
        </p:nvSpPr>
        <p:spPr>
          <a:xfrm>
            <a:off x="6837680" y="2534347"/>
            <a:ext cx="1259840" cy="646331"/>
          </a:xfrm>
          <a:prstGeom prst="rect">
            <a:avLst/>
          </a:prstGeom>
          <a:noFill/>
        </p:spPr>
        <p:txBody>
          <a:bodyPr wrap="square" rtlCol="0">
            <a:spAutoFit/>
          </a:bodyPr>
          <a:lstStyle/>
          <a:p>
            <a:r>
              <a:rPr lang="en-GB" dirty="0"/>
              <a:t>RNAseq read(s)</a:t>
            </a:r>
          </a:p>
        </p:txBody>
      </p:sp>
      <p:cxnSp>
        <p:nvCxnSpPr>
          <p:cNvPr id="12" name="Straight Arrow Connector 11">
            <a:extLst>
              <a:ext uri="{FF2B5EF4-FFF2-40B4-BE49-F238E27FC236}">
                <a16:creationId xmlns:a16="http://schemas.microsoft.com/office/drawing/2014/main" id="{B59A9E95-4D31-4D65-9FAC-8D46D40A78F2}"/>
              </a:ext>
            </a:extLst>
          </p:cNvPr>
          <p:cNvCxnSpPr/>
          <p:nvPr/>
        </p:nvCxnSpPr>
        <p:spPr>
          <a:xfrm>
            <a:off x="2590800" y="2996524"/>
            <a:ext cx="0" cy="10456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25463F04-ED2E-4EF3-BF6C-1407587DC2D7}"/>
              </a:ext>
            </a:extLst>
          </p:cNvPr>
          <p:cNvCxnSpPr/>
          <p:nvPr/>
        </p:nvCxnSpPr>
        <p:spPr>
          <a:xfrm flipH="1">
            <a:off x="3200400" y="2996524"/>
            <a:ext cx="254000" cy="10456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EA729985-B25E-40C6-AA1A-F0B70A66748E}"/>
              </a:ext>
            </a:extLst>
          </p:cNvPr>
          <p:cNvCxnSpPr/>
          <p:nvPr/>
        </p:nvCxnSpPr>
        <p:spPr>
          <a:xfrm>
            <a:off x="3454400" y="3086483"/>
            <a:ext cx="0" cy="9557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BB5FF41-F3BD-4107-80CA-1344D593CB0D}"/>
              </a:ext>
            </a:extLst>
          </p:cNvPr>
          <p:cNvCxnSpPr/>
          <p:nvPr/>
        </p:nvCxnSpPr>
        <p:spPr>
          <a:xfrm flipH="1">
            <a:off x="4084320" y="2996524"/>
            <a:ext cx="112712" cy="10456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667BC764-43BA-4867-8956-B3DF14426B7A}"/>
              </a:ext>
            </a:extLst>
          </p:cNvPr>
          <p:cNvCxnSpPr/>
          <p:nvPr/>
        </p:nvCxnSpPr>
        <p:spPr>
          <a:xfrm>
            <a:off x="4321970" y="3031486"/>
            <a:ext cx="0" cy="10107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87CCF20F-1B07-4C4E-A2B3-D77EE91689DD}"/>
              </a:ext>
            </a:extLst>
          </p:cNvPr>
          <p:cNvCxnSpPr/>
          <p:nvPr/>
        </p:nvCxnSpPr>
        <p:spPr>
          <a:xfrm flipH="1">
            <a:off x="4907280" y="3031486"/>
            <a:ext cx="243840" cy="10107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36E4A408-F3B7-44D7-B305-0E6C8DF6DD5D}"/>
              </a:ext>
            </a:extLst>
          </p:cNvPr>
          <p:cNvCxnSpPr/>
          <p:nvPr/>
        </p:nvCxnSpPr>
        <p:spPr>
          <a:xfrm>
            <a:off x="5194774" y="3031486"/>
            <a:ext cx="0" cy="10107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87DFFC8-A5FC-4B29-AE9D-CD332D4CAF70}"/>
              </a:ext>
            </a:extLst>
          </p:cNvPr>
          <p:cNvCxnSpPr/>
          <p:nvPr/>
        </p:nvCxnSpPr>
        <p:spPr>
          <a:xfrm flipH="1">
            <a:off x="5811520" y="3031486"/>
            <a:ext cx="223520" cy="10107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F97ABC1A-AEDF-42E8-A383-419D5A820516}"/>
              </a:ext>
            </a:extLst>
          </p:cNvPr>
          <p:cNvSpPr txBox="1"/>
          <p:nvPr/>
        </p:nvSpPr>
        <p:spPr>
          <a:xfrm>
            <a:off x="173200" y="3658433"/>
            <a:ext cx="1354296" cy="646331"/>
          </a:xfrm>
          <a:prstGeom prst="rect">
            <a:avLst/>
          </a:prstGeom>
          <a:noFill/>
        </p:spPr>
        <p:txBody>
          <a:bodyPr wrap="square" rtlCol="0">
            <a:spAutoFit/>
          </a:bodyPr>
          <a:lstStyle/>
          <a:p>
            <a:r>
              <a:rPr lang="en-GB" dirty="0"/>
              <a:t>Genome </a:t>
            </a:r>
            <a:r>
              <a:rPr lang="en-GB" dirty="0" err="1"/>
              <a:t>seq</a:t>
            </a:r>
            <a:endParaRPr lang="en-GB" dirty="0"/>
          </a:p>
        </p:txBody>
      </p:sp>
      <p:pic>
        <p:nvPicPr>
          <p:cNvPr id="28" name="Picture 27">
            <a:extLst>
              <a:ext uri="{FF2B5EF4-FFF2-40B4-BE49-F238E27FC236}">
                <a16:creationId xmlns:a16="http://schemas.microsoft.com/office/drawing/2014/main" id="{4239F3D1-861E-4822-A369-9DAF9F38148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810028" y="4726629"/>
            <a:ext cx="7023884" cy="2261731"/>
          </a:xfrm>
          <a:prstGeom prst="rect">
            <a:avLst/>
          </a:prstGeom>
        </p:spPr>
      </p:pic>
      <p:sp>
        <p:nvSpPr>
          <p:cNvPr id="29" name="TextBox 28">
            <a:extLst>
              <a:ext uri="{FF2B5EF4-FFF2-40B4-BE49-F238E27FC236}">
                <a16:creationId xmlns:a16="http://schemas.microsoft.com/office/drawing/2014/main" id="{A607E785-952A-4128-8C30-3805F98D0A2D}"/>
              </a:ext>
            </a:extLst>
          </p:cNvPr>
          <p:cNvSpPr txBox="1"/>
          <p:nvPr/>
        </p:nvSpPr>
        <p:spPr>
          <a:xfrm>
            <a:off x="8036560" y="5298179"/>
            <a:ext cx="1219200" cy="646331"/>
          </a:xfrm>
          <a:prstGeom prst="rect">
            <a:avLst/>
          </a:prstGeom>
          <a:noFill/>
        </p:spPr>
        <p:txBody>
          <a:bodyPr wrap="square" rtlCol="0">
            <a:spAutoFit/>
          </a:bodyPr>
          <a:lstStyle/>
          <a:p>
            <a:r>
              <a:rPr lang="en-GB" dirty="0"/>
              <a:t>Real example</a:t>
            </a:r>
          </a:p>
        </p:txBody>
      </p:sp>
    </p:spTree>
    <p:extLst>
      <p:ext uri="{BB962C8B-B14F-4D97-AF65-F5344CB8AC3E}">
        <p14:creationId xmlns:p14="http://schemas.microsoft.com/office/powerpoint/2010/main" val="51652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1200329"/>
          </a:xfrm>
        </p:spPr>
        <p:txBody>
          <a:bodyPr/>
          <a:lstStyle/>
          <a:p>
            <a:r>
              <a:rPr lang="en-GB" dirty="0"/>
              <a:t>4) Quantify gene expression: quasi mapping</a:t>
            </a:r>
          </a:p>
        </p:txBody>
      </p:sp>
      <p:sp>
        <p:nvSpPr>
          <p:cNvPr id="8" name="Content Placeholder 2"/>
          <p:cNvSpPr txBox="1">
            <a:spLocks/>
          </p:cNvSpPr>
          <p:nvPr/>
        </p:nvSpPr>
        <p:spPr>
          <a:xfrm>
            <a:off x="0"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01600" y="1528179"/>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Map directly to the predict nucleotide genes/ transcripts: Salmon</a:t>
            </a:r>
          </a:p>
          <a:p>
            <a:pPr marL="285750" indent="-285750">
              <a:buFont typeface="Arial" panose="020B0604020202020204" pitchFamily="34" charset="0"/>
              <a:buChar char="•"/>
            </a:pPr>
            <a:r>
              <a:rPr lang="en-GB" sz="2400" dirty="0">
                <a:hlinkClick r:id="rId2"/>
              </a:rPr>
              <a:t>https://combine-lab.github.io/salmon/</a:t>
            </a:r>
            <a:r>
              <a:rPr lang="en-GB" sz="2400" dirty="0"/>
              <a:t> </a:t>
            </a:r>
          </a:p>
          <a:p>
            <a:pPr marL="285750" indent="-285750">
              <a:buFont typeface="Arial" panose="020B0604020202020204" pitchFamily="34" charset="0"/>
              <a:buChar char="•"/>
            </a:pPr>
            <a:r>
              <a:rPr lang="en-GB" sz="2400" dirty="0"/>
              <a:t>Index the gene calls or transcriptome using a </a:t>
            </a:r>
            <a:r>
              <a:rPr lang="en-GB" sz="2400" dirty="0" err="1"/>
              <a:t>kmer</a:t>
            </a:r>
            <a:r>
              <a:rPr lang="en-GB" sz="2400" dirty="0"/>
              <a:t> frequency. Then it matches the reads based on the </a:t>
            </a:r>
            <a:r>
              <a:rPr lang="en-GB" sz="2400" dirty="0" err="1"/>
              <a:t>kmer</a:t>
            </a:r>
            <a:r>
              <a:rPr lang="en-GB" sz="2400" dirty="0"/>
              <a:t> matches. </a:t>
            </a:r>
          </a:p>
          <a:p>
            <a:pPr marL="285750" indent="-285750">
              <a:buFont typeface="Arial" panose="020B0604020202020204" pitchFamily="34" charset="0"/>
              <a:buChar char="•"/>
            </a:pPr>
            <a:r>
              <a:rPr lang="en-GB" sz="2400" dirty="0"/>
              <a:t>Super fast. Current thinking is this is accurate. Less control over highly duplicated mapping results. </a:t>
            </a:r>
          </a:p>
          <a:p>
            <a:pPr marL="285750" indent="-285750">
              <a:buFont typeface="Arial" panose="020B0604020202020204" pitchFamily="34" charset="0"/>
              <a:buChar char="•"/>
            </a:pPr>
            <a:endParaRPr lang="en-GB" sz="2400" dirty="0"/>
          </a:p>
        </p:txBody>
      </p:sp>
    </p:spTree>
    <p:extLst>
      <p:ext uri="{BB962C8B-B14F-4D97-AF65-F5344CB8AC3E}">
        <p14:creationId xmlns:p14="http://schemas.microsoft.com/office/powerpoint/2010/main" val="4139918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4) Normalisation of technical bias</a:t>
            </a:r>
          </a:p>
        </p:txBody>
      </p:sp>
      <p:sp>
        <p:nvSpPr>
          <p:cNvPr id="8" name="Content Placeholder 2"/>
          <p:cNvSpPr txBox="1">
            <a:spLocks/>
          </p:cNvSpPr>
          <p:nvPr/>
        </p:nvSpPr>
        <p:spPr>
          <a:xfrm>
            <a:off x="0"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683481"/>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Technical variation sources: Sample collection, time points, processing, PCR, Lib prep, </a:t>
            </a:r>
            <a:r>
              <a:rPr lang="en-GB" sz="2400" dirty="0" err="1"/>
              <a:t>seq</a:t>
            </a:r>
            <a:r>
              <a:rPr lang="en-GB" sz="2400" dirty="0"/>
              <a:t> machine, QC trimming, base calling, </a:t>
            </a:r>
            <a:r>
              <a:rPr lang="en-GB" sz="2400" dirty="0" err="1"/>
              <a:t>mpapping</a:t>
            </a:r>
            <a:r>
              <a:rPr lang="en-GB" sz="2400" dirty="0"/>
              <a:t> …. LOTS!!!</a:t>
            </a:r>
          </a:p>
          <a:p>
            <a:pPr marL="285750" indent="-285750">
              <a:buFont typeface="Arial" panose="020B0604020202020204" pitchFamily="34" charset="0"/>
              <a:buChar char="•"/>
            </a:pPr>
            <a:r>
              <a:rPr lang="en-GB" sz="2400" dirty="0"/>
              <a:t>Biological reps are essential for the tool (</a:t>
            </a:r>
            <a:r>
              <a:rPr lang="en-GB" sz="2400" dirty="0" err="1"/>
              <a:t>EdgeR</a:t>
            </a:r>
            <a:r>
              <a:rPr lang="en-GB" sz="2400" dirty="0"/>
              <a:t>) to gain an estimate of the technical variation. </a:t>
            </a:r>
          </a:p>
          <a:p>
            <a:pPr marL="285750" indent="-285750">
              <a:buFont typeface="Arial" panose="020B0604020202020204" pitchFamily="34" charset="0"/>
              <a:buChar char="•"/>
            </a:pPr>
            <a:r>
              <a:rPr lang="en-GB" sz="2400" dirty="0"/>
              <a:t>Once an estimation of the technical variation is obtained, normalisation of the dataset can be performed prior to analysis. </a:t>
            </a:r>
          </a:p>
          <a:p>
            <a:pPr marL="285750" indent="-285750">
              <a:buFont typeface="Arial" panose="020B0604020202020204" pitchFamily="34" charset="0"/>
              <a:buChar char="•"/>
            </a:pPr>
            <a:r>
              <a:rPr lang="en-GB" sz="2400" dirty="0"/>
              <a:t>Thus, in theory only doing analysis on the biological variation (what we want) </a:t>
            </a:r>
          </a:p>
          <a:p>
            <a:pPr marL="285750" indent="-285750">
              <a:buFont typeface="Arial" panose="020B0604020202020204" pitchFamily="34" charset="0"/>
              <a:buChar char="•"/>
            </a:pPr>
            <a:endParaRPr lang="en-GB" sz="2400" dirty="0"/>
          </a:p>
        </p:txBody>
      </p:sp>
    </p:spTree>
    <p:extLst>
      <p:ext uri="{BB962C8B-B14F-4D97-AF65-F5344CB8AC3E}">
        <p14:creationId xmlns:p14="http://schemas.microsoft.com/office/powerpoint/2010/main" val="1334479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4) Normalisation of gene expression</a:t>
            </a:r>
          </a:p>
        </p:txBody>
      </p:sp>
      <p:sp>
        <p:nvSpPr>
          <p:cNvPr id="8" name="Content Placeholder 2"/>
          <p:cNvSpPr txBox="1">
            <a:spLocks/>
          </p:cNvSpPr>
          <p:nvPr/>
        </p:nvSpPr>
        <p:spPr>
          <a:xfrm>
            <a:off x="0"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683481"/>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If Lib prep was performed at different times, the variation in this will be greater than that of the biological signal and batch effect removal needs to be applied. </a:t>
            </a:r>
            <a:r>
              <a:rPr lang="en-GB" sz="2400" dirty="0" err="1"/>
              <a:t>EdgeR</a:t>
            </a:r>
            <a:endParaRPr lang="en-GB" sz="2400" dirty="0"/>
          </a:p>
          <a:p>
            <a:pPr marL="285750" indent="-285750">
              <a:buFont typeface="Arial" panose="020B0604020202020204" pitchFamily="34" charset="0"/>
              <a:buChar char="•"/>
            </a:pPr>
            <a:r>
              <a:rPr lang="en-GB" sz="2400" dirty="0"/>
              <a:t>To account for gene sizes, and therefore the bias in sequencing the longer genes and library sizes: TMM-FPKM (trimmed mean of means fragments per kilo million) and/ or TPM (transcripts per million) normalisation is used.  (others: counts per million, relative log normalisation…)</a:t>
            </a:r>
          </a:p>
          <a:p>
            <a:pPr marL="285750" indent="-285750">
              <a:buFont typeface="Arial" panose="020B0604020202020204" pitchFamily="34" charset="0"/>
              <a:buChar char="•"/>
            </a:pPr>
            <a:endParaRPr lang="en-GB" sz="2400" dirty="0"/>
          </a:p>
        </p:txBody>
      </p:sp>
      <p:sp>
        <p:nvSpPr>
          <p:cNvPr id="2" name="Rectangle 1">
            <a:extLst>
              <a:ext uri="{FF2B5EF4-FFF2-40B4-BE49-F238E27FC236}">
                <a16:creationId xmlns:a16="http://schemas.microsoft.com/office/drawing/2014/main" id="{5F3D4BE7-5589-40D4-820B-4002B1D903D6}"/>
              </a:ext>
            </a:extLst>
          </p:cNvPr>
          <p:cNvSpPr/>
          <p:nvPr/>
        </p:nvSpPr>
        <p:spPr>
          <a:xfrm>
            <a:off x="222250" y="6471564"/>
            <a:ext cx="8597899" cy="369332"/>
          </a:xfrm>
          <a:prstGeom prst="rect">
            <a:avLst/>
          </a:prstGeom>
        </p:spPr>
        <p:txBody>
          <a:bodyPr wrap="square">
            <a:spAutoFit/>
          </a:bodyPr>
          <a:lstStyle/>
          <a:p>
            <a:r>
              <a:rPr lang="en-GB" dirty="0"/>
              <a:t>https://davetang.org/muse/2011/01/24/normalisation-methods-for-dge-data/</a:t>
            </a:r>
          </a:p>
        </p:txBody>
      </p:sp>
    </p:spTree>
    <p:extLst>
      <p:ext uri="{BB962C8B-B14F-4D97-AF65-F5344CB8AC3E}">
        <p14:creationId xmlns:p14="http://schemas.microsoft.com/office/powerpoint/2010/main" val="339536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Overview</a:t>
            </a:r>
          </a:p>
        </p:txBody>
      </p:sp>
      <p:sp>
        <p:nvSpPr>
          <p:cNvPr id="6" name="Content Placeholder 2"/>
          <p:cNvSpPr txBox="1">
            <a:spLocks/>
          </p:cNvSpPr>
          <p:nvPr/>
        </p:nvSpPr>
        <p:spPr>
          <a:xfrm>
            <a:off x="479942" y="1502868"/>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683481"/>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solidFill>
                  <a:schemeClr val="bg2"/>
                </a:solidFill>
              </a:rPr>
              <a:t>1: Gene structure</a:t>
            </a:r>
          </a:p>
          <a:p>
            <a:pPr marL="285750" indent="-285750">
              <a:buFont typeface="Arial" panose="020B0604020202020204" pitchFamily="34" charset="0"/>
              <a:buChar char="•"/>
            </a:pPr>
            <a:r>
              <a:rPr lang="en-GB" sz="2400" dirty="0">
                <a:solidFill>
                  <a:schemeClr val="bg2"/>
                </a:solidFill>
              </a:rPr>
              <a:t>2: History (EST sequencing – Sanger) - brief. </a:t>
            </a:r>
          </a:p>
          <a:p>
            <a:pPr marL="285750" indent="-285750">
              <a:buFont typeface="Arial" panose="020B0604020202020204" pitchFamily="34" charset="0"/>
              <a:buChar char="•"/>
            </a:pPr>
            <a:r>
              <a:rPr lang="en-GB" sz="2400" dirty="0">
                <a:solidFill>
                  <a:schemeClr val="bg2"/>
                </a:solidFill>
              </a:rPr>
              <a:t>3: Illumina</a:t>
            </a:r>
          </a:p>
          <a:p>
            <a:pPr marL="285750" indent="-285750">
              <a:buFont typeface="Arial" panose="020B0604020202020204" pitchFamily="34" charset="0"/>
              <a:buChar char="•"/>
            </a:pPr>
            <a:r>
              <a:rPr lang="en-GB" sz="2400" dirty="0">
                <a:solidFill>
                  <a:schemeClr val="bg2"/>
                </a:solidFill>
              </a:rPr>
              <a:t>4: Biological reps, gene expression and counts</a:t>
            </a:r>
          </a:p>
          <a:p>
            <a:pPr marL="285750" indent="-285750">
              <a:buFont typeface="Arial" panose="020B0604020202020204" pitchFamily="34" charset="0"/>
              <a:buChar char="•"/>
            </a:pPr>
            <a:r>
              <a:rPr lang="en-GB" sz="2400" b="1" dirty="0"/>
              <a:t>5: Differential expression between conditions</a:t>
            </a:r>
          </a:p>
          <a:p>
            <a:pPr marL="285750" indent="-285750">
              <a:buFont typeface="Arial" panose="020B0604020202020204" pitchFamily="34" charset="0"/>
              <a:buChar char="•"/>
            </a:pPr>
            <a:r>
              <a:rPr lang="en-GB" sz="2400" dirty="0"/>
              <a:t>6: RNAseq as a guide for gene calls</a:t>
            </a:r>
          </a:p>
          <a:p>
            <a:pPr marL="285750" indent="-285750">
              <a:buFont typeface="Arial" panose="020B0604020202020204" pitchFamily="34" charset="0"/>
              <a:buChar char="•"/>
            </a:pPr>
            <a:r>
              <a:rPr lang="en-GB" sz="2400" dirty="0"/>
              <a:t>7: Nanopore and PacBio (long read) RNAseq – holy grail?</a:t>
            </a:r>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Tree>
    <p:extLst>
      <p:ext uri="{BB962C8B-B14F-4D97-AF65-F5344CB8AC3E}">
        <p14:creationId xmlns:p14="http://schemas.microsoft.com/office/powerpoint/2010/main" val="18987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P spid="9"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Overview</a:t>
            </a:r>
          </a:p>
        </p:txBody>
      </p:sp>
      <p:sp>
        <p:nvSpPr>
          <p:cNvPr id="6" name="Content Placeholder 2"/>
          <p:cNvSpPr txBox="1">
            <a:spLocks/>
          </p:cNvSpPr>
          <p:nvPr/>
        </p:nvSpPr>
        <p:spPr>
          <a:xfrm>
            <a:off x="479942" y="1502868"/>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683481"/>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b="1" dirty="0"/>
              <a:t>1: Gene structure</a:t>
            </a:r>
          </a:p>
          <a:p>
            <a:pPr marL="285750" indent="-285750">
              <a:buFont typeface="Arial" panose="020B0604020202020204" pitchFamily="34" charset="0"/>
              <a:buChar char="•"/>
            </a:pPr>
            <a:r>
              <a:rPr lang="en-GB" sz="2400" dirty="0"/>
              <a:t>2: History (EST sequencing – Sanger) - brief. </a:t>
            </a:r>
          </a:p>
          <a:p>
            <a:pPr marL="285750" indent="-285750">
              <a:buFont typeface="Arial" panose="020B0604020202020204" pitchFamily="34" charset="0"/>
              <a:buChar char="•"/>
            </a:pPr>
            <a:r>
              <a:rPr lang="en-GB" sz="2400" dirty="0"/>
              <a:t>3: Illumina</a:t>
            </a:r>
          </a:p>
          <a:p>
            <a:pPr marL="285750" indent="-285750">
              <a:buFont typeface="Arial" panose="020B0604020202020204" pitchFamily="34" charset="0"/>
              <a:buChar char="•"/>
            </a:pPr>
            <a:r>
              <a:rPr lang="en-GB" sz="2400" dirty="0"/>
              <a:t>4: Biological reps</a:t>
            </a:r>
          </a:p>
          <a:p>
            <a:pPr marL="285750" indent="-285750">
              <a:buFont typeface="Arial" panose="020B0604020202020204" pitchFamily="34" charset="0"/>
              <a:buChar char="•"/>
            </a:pPr>
            <a:r>
              <a:rPr lang="en-GB" sz="2400" dirty="0"/>
              <a:t>5: Differential expression between conditions</a:t>
            </a:r>
          </a:p>
          <a:p>
            <a:pPr marL="285750" indent="-285750">
              <a:buFont typeface="Arial" panose="020B0604020202020204" pitchFamily="34" charset="0"/>
              <a:buChar char="•"/>
            </a:pPr>
            <a:r>
              <a:rPr lang="en-GB" sz="2400" dirty="0"/>
              <a:t>6: RNAseq as a guide for gene calls</a:t>
            </a:r>
          </a:p>
          <a:p>
            <a:pPr marL="285750" indent="-285750">
              <a:buFont typeface="Arial" panose="020B0604020202020204" pitchFamily="34" charset="0"/>
              <a:buChar char="•"/>
            </a:pPr>
            <a:r>
              <a:rPr lang="en-GB" sz="2400" dirty="0"/>
              <a:t>7: Nanopore and PacBio (long read) RNAseq – holy grail?</a:t>
            </a:r>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Tree>
    <p:extLst>
      <p:ext uri="{BB962C8B-B14F-4D97-AF65-F5344CB8AC3E}">
        <p14:creationId xmlns:p14="http://schemas.microsoft.com/office/powerpoint/2010/main" val="3295678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P spid="9"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5) What is differential expression</a:t>
            </a:r>
          </a:p>
        </p:txBody>
      </p:sp>
      <p:sp>
        <p:nvSpPr>
          <p:cNvPr id="8" name="Content Placeholder 2"/>
          <p:cNvSpPr txBox="1">
            <a:spLocks/>
          </p:cNvSpPr>
          <p:nvPr/>
        </p:nvSpPr>
        <p:spPr>
          <a:xfrm>
            <a:off x="0"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429569"/>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b="1" dirty="0"/>
              <a:t>To use a obvious example: </a:t>
            </a:r>
            <a:r>
              <a:rPr lang="en-GB" sz="2400" dirty="0"/>
              <a:t>If eyes were dissected out of human heads, sequenced and compared to the sequencing output of the liver. You would expect to find eye specific gene expression in one sample and liver specific expression in the other.  (plus some genes that are the same “housekeeping” genes)</a:t>
            </a:r>
          </a:p>
          <a:p>
            <a:r>
              <a:rPr lang="en-GB" sz="2400" dirty="0"/>
              <a:t>If an Exact test was applied to such data you would find gene significantly upregulated in one sample versus the other. </a:t>
            </a:r>
          </a:p>
          <a:p>
            <a:pPr marL="285750" indent="-285750">
              <a:buFont typeface="Arial" panose="020B0604020202020204" pitchFamily="34" charset="0"/>
              <a:buChar char="•"/>
            </a:pPr>
            <a:endParaRPr lang="en-GB" sz="2400" dirty="0"/>
          </a:p>
        </p:txBody>
      </p:sp>
      <p:pic>
        <p:nvPicPr>
          <p:cNvPr id="6" name="Picture 2" descr="Free eyes SVG cut file - FREE design downloads for your cutting projects!">
            <a:extLst>
              <a:ext uri="{FF2B5EF4-FFF2-40B4-BE49-F238E27FC236}">
                <a16:creationId xmlns:a16="http://schemas.microsoft.com/office/drawing/2014/main" id="{73D3190A-14F0-4E64-884E-2AF0C359A0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665448" y="4705350"/>
            <a:ext cx="4489092" cy="151514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Free Clipart: Liver | maritacovarrubias">
            <a:extLst>
              <a:ext uri="{FF2B5EF4-FFF2-40B4-BE49-F238E27FC236}">
                <a16:creationId xmlns:a16="http://schemas.microsoft.com/office/drawing/2014/main" id="{69D3CA7C-B9F9-4840-8C68-F935A6F101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0115" y="4159875"/>
            <a:ext cx="2964686" cy="215680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7D6CDA0-109D-48A3-900B-7E8096DC3B47}"/>
              </a:ext>
            </a:extLst>
          </p:cNvPr>
          <p:cNvSpPr txBox="1"/>
          <p:nvPr/>
        </p:nvSpPr>
        <p:spPr>
          <a:xfrm>
            <a:off x="3931237" y="5009882"/>
            <a:ext cx="1429825" cy="769441"/>
          </a:xfrm>
          <a:prstGeom prst="rect">
            <a:avLst/>
          </a:prstGeom>
          <a:noFill/>
        </p:spPr>
        <p:txBody>
          <a:bodyPr wrap="square" rtlCol="0">
            <a:spAutoFit/>
          </a:bodyPr>
          <a:lstStyle/>
          <a:p>
            <a:r>
              <a:rPr lang="en-GB" sz="4400" dirty="0"/>
              <a:t>vs</a:t>
            </a:r>
          </a:p>
        </p:txBody>
      </p:sp>
    </p:spTree>
    <p:extLst>
      <p:ext uri="{BB962C8B-B14F-4D97-AF65-F5344CB8AC3E}">
        <p14:creationId xmlns:p14="http://schemas.microsoft.com/office/powerpoint/2010/main" val="35136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5) What is differential expression</a:t>
            </a:r>
          </a:p>
        </p:txBody>
      </p:sp>
      <p:sp>
        <p:nvSpPr>
          <p:cNvPr id="8" name="Content Placeholder 2"/>
          <p:cNvSpPr txBox="1">
            <a:spLocks/>
          </p:cNvSpPr>
          <p:nvPr/>
        </p:nvSpPr>
        <p:spPr>
          <a:xfrm>
            <a:off x="0"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531082"/>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Therefore we set up experiments to try to find genes/ exons/ transcripts upregulated or down regulated in a condition or phenotype of interest. </a:t>
            </a:r>
          </a:p>
          <a:p>
            <a:r>
              <a:rPr lang="en-GB" sz="2400" dirty="0"/>
              <a:t>.. Candidates for further experimentation. </a:t>
            </a:r>
          </a:p>
          <a:p>
            <a:endParaRPr lang="en-GB" sz="2400" dirty="0"/>
          </a:p>
          <a:p>
            <a:r>
              <a:rPr lang="en-GB" sz="2400" dirty="0"/>
              <a:t>…. Lets suppose we have our experiment and our gene counts. What next ….</a:t>
            </a:r>
          </a:p>
          <a:p>
            <a:pPr marL="285750" indent="-285750">
              <a:buFont typeface="Arial" panose="020B0604020202020204" pitchFamily="34" charset="0"/>
              <a:buChar char="•"/>
            </a:pPr>
            <a:endParaRPr lang="en-GB" sz="2400" dirty="0"/>
          </a:p>
        </p:txBody>
      </p:sp>
    </p:spTree>
    <p:extLst>
      <p:ext uri="{BB962C8B-B14F-4D97-AF65-F5344CB8AC3E}">
        <p14:creationId xmlns:p14="http://schemas.microsoft.com/office/powerpoint/2010/main" val="78565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5) Quality control before DE</a:t>
            </a:r>
          </a:p>
        </p:txBody>
      </p:sp>
      <p:sp>
        <p:nvSpPr>
          <p:cNvPr id="8" name="Content Placeholder 2"/>
          <p:cNvSpPr txBox="1">
            <a:spLocks/>
          </p:cNvSpPr>
          <p:nvPr/>
        </p:nvSpPr>
        <p:spPr>
          <a:xfrm>
            <a:off x="0"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01600" y="1185817"/>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Principle component analysis (PCA) of the raw counts: Can you separate your biological conditions? Do your reps cluster together?</a:t>
            </a:r>
          </a:p>
        </p:txBody>
      </p:sp>
      <p:pic>
        <p:nvPicPr>
          <p:cNvPr id="2" name="Picture 1">
            <a:extLst>
              <a:ext uri="{FF2B5EF4-FFF2-40B4-BE49-F238E27FC236}">
                <a16:creationId xmlns:a16="http://schemas.microsoft.com/office/drawing/2014/main" id="{40403AE2-2860-4ED6-8F16-5D598FEFFA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405" y="2325206"/>
            <a:ext cx="7146112" cy="3785317"/>
          </a:xfrm>
          <a:prstGeom prst="rect">
            <a:avLst/>
          </a:prstGeom>
        </p:spPr>
      </p:pic>
      <p:sp>
        <p:nvSpPr>
          <p:cNvPr id="5" name="TextBox 4">
            <a:extLst>
              <a:ext uri="{FF2B5EF4-FFF2-40B4-BE49-F238E27FC236}">
                <a16:creationId xmlns:a16="http://schemas.microsoft.com/office/drawing/2014/main" id="{A0AF8B3D-BAE7-4633-80A1-E5C3834909F3}"/>
              </a:ext>
            </a:extLst>
          </p:cNvPr>
          <p:cNvSpPr txBox="1"/>
          <p:nvPr/>
        </p:nvSpPr>
        <p:spPr>
          <a:xfrm>
            <a:off x="195307" y="6471564"/>
            <a:ext cx="7625919" cy="369332"/>
          </a:xfrm>
          <a:prstGeom prst="rect">
            <a:avLst/>
          </a:prstGeom>
          <a:noFill/>
        </p:spPr>
        <p:txBody>
          <a:bodyPr wrap="square" rtlCol="0">
            <a:spAutoFit/>
          </a:bodyPr>
          <a:lstStyle/>
          <a:p>
            <a:r>
              <a:rPr lang="en-GB" dirty="0"/>
              <a:t>PCA: </a:t>
            </a:r>
            <a:r>
              <a:rPr lang="en-GB" dirty="0">
                <a:hlinkClick r:id="rId3"/>
              </a:rPr>
              <a:t>https://en.wikipedia.org/wiki/Principal_component_analysis</a:t>
            </a:r>
            <a:r>
              <a:rPr lang="en-GB" dirty="0"/>
              <a:t> </a:t>
            </a:r>
          </a:p>
        </p:txBody>
      </p:sp>
    </p:spTree>
    <p:extLst>
      <p:ext uri="{BB962C8B-B14F-4D97-AF65-F5344CB8AC3E}">
        <p14:creationId xmlns:p14="http://schemas.microsoft.com/office/powerpoint/2010/main" val="389333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5) Quality control before DE</a:t>
            </a:r>
          </a:p>
        </p:txBody>
      </p:sp>
      <p:sp>
        <p:nvSpPr>
          <p:cNvPr id="8" name="Content Placeholder 2"/>
          <p:cNvSpPr txBox="1">
            <a:spLocks/>
          </p:cNvSpPr>
          <p:nvPr/>
        </p:nvSpPr>
        <p:spPr>
          <a:xfrm>
            <a:off x="0"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01600" y="1185817"/>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Principle component analysis of the raw counts: Can you separate your biological conditions? Do your replicas cluster together? </a:t>
            </a:r>
            <a:r>
              <a:rPr lang="en-GB" sz="2400" b="1" dirty="0"/>
              <a:t>This is important to see if your data can be used. </a:t>
            </a:r>
          </a:p>
        </p:txBody>
      </p:sp>
      <p:pic>
        <p:nvPicPr>
          <p:cNvPr id="2" name="Picture 1">
            <a:extLst>
              <a:ext uri="{FF2B5EF4-FFF2-40B4-BE49-F238E27FC236}">
                <a16:creationId xmlns:a16="http://schemas.microsoft.com/office/drawing/2014/main" id="{40403AE2-2860-4ED6-8F16-5D598FEFFA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405" y="2325206"/>
            <a:ext cx="7146112" cy="3785317"/>
          </a:xfrm>
          <a:prstGeom prst="rect">
            <a:avLst/>
          </a:prstGeom>
        </p:spPr>
      </p:pic>
      <p:sp>
        <p:nvSpPr>
          <p:cNvPr id="3" name="Oval 2">
            <a:extLst>
              <a:ext uri="{FF2B5EF4-FFF2-40B4-BE49-F238E27FC236}">
                <a16:creationId xmlns:a16="http://schemas.microsoft.com/office/drawing/2014/main" id="{5B6B17EC-A833-4A6A-9FC8-E8C13C834220}"/>
              </a:ext>
            </a:extLst>
          </p:cNvPr>
          <p:cNvSpPr/>
          <p:nvPr/>
        </p:nvSpPr>
        <p:spPr>
          <a:xfrm>
            <a:off x="2956560" y="2909408"/>
            <a:ext cx="731520" cy="732499"/>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7" name="Oval 6">
            <a:extLst>
              <a:ext uri="{FF2B5EF4-FFF2-40B4-BE49-F238E27FC236}">
                <a16:creationId xmlns:a16="http://schemas.microsoft.com/office/drawing/2014/main" id="{A64F6ADB-82A3-4302-BAF6-1F78F71DF4BA}"/>
              </a:ext>
            </a:extLst>
          </p:cNvPr>
          <p:cNvSpPr/>
          <p:nvPr/>
        </p:nvSpPr>
        <p:spPr>
          <a:xfrm>
            <a:off x="2397760" y="4552404"/>
            <a:ext cx="477520" cy="50655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0" name="Oval 9">
            <a:extLst>
              <a:ext uri="{FF2B5EF4-FFF2-40B4-BE49-F238E27FC236}">
                <a16:creationId xmlns:a16="http://schemas.microsoft.com/office/drawing/2014/main" id="{F8B4623C-849A-4814-8E8E-EB21CCC2A6C0}"/>
              </a:ext>
            </a:extLst>
          </p:cNvPr>
          <p:cNvSpPr/>
          <p:nvPr/>
        </p:nvSpPr>
        <p:spPr>
          <a:xfrm>
            <a:off x="1869440" y="4837145"/>
            <a:ext cx="477520" cy="50655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5C6E8AAE-972E-4246-9D5D-7B9EDFA5B0C0}"/>
              </a:ext>
            </a:extLst>
          </p:cNvPr>
          <p:cNvSpPr txBox="1"/>
          <p:nvPr/>
        </p:nvSpPr>
        <p:spPr>
          <a:xfrm>
            <a:off x="5278120" y="4882528"/>
            <a:ext cx="2527974" cy="646331"/>
          </a:xfrm>
          <a:prstGeom prst="rect">
            <a:avLst/>
          </a:prstGeom>
          <a:noFill/>
        </p:spPr>
        <p:txBody>
          <a:bodyPr wrap="square" rtlCol="0">
            <a:spAutoFit/>
          </a:bodyPr>
          <a:lstStyle/>
          <a:p>
            <a:r>
              <a:rPr lang="en-GB" dirty="0"/>
              <a:t>These conditions cannot be separated. </a:t>
            </a:r>
          </a:p>
        </p:txBody>
      </p:sp>
      <p:sp>
        <p:nvSpPr>
          <p:cNvPr id="12" name="Oval 11">
            <a:extLst>
              <a:ext uri="{FF2B5EF4-FFF2-40B4-BE49-F238E27FC236}">
                <a16:creationId xmlns:a16="http://schemas.microsoft.com/office/drawing/2014/main" id="{AE5B18DD-1C49-49E7-B4A3-0E32CCB54B3C}"/>
              </a:ext>
            </a:extLst>
          </p:cNvPr>
          <p:cNvSpPr/>
          <p:nvPr/>
        </p:nvSpPr>
        <p:spPr>
          <a:xfrm>
            <a:off x="4114154" y="4616181"/>
            <a:ext cx="808583" cy="727516"/>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 name="Oval 12">
            <a:extLst>
              <a:ext uri="{FF2B5EF4-FFF2-40B4-BE49-F238E27FC236}">
                <a16:creationId xmlns:a16="http://schemas.microsoft.com/office/drawing/2014/main" id="{6446E64C-2C7E-4EFF-AEA3-48B63DFC8B02}"/>
              </a:ext>
            </a:extLst>
          </p:cNvPr>
          <p:cNvSpPr/>
          <p:nvPr/>
        </p:nvSpPr>
        <p:spPr>
          <a:xfrm>
            <a:off x="3698240" y="3985617"/>
            <a:ext cx="477520" cy="50655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4" name="Oval 13">
            <a:extLst>
              <a:ext uri="{FF2B5EF4-FFF2-40B4-BE49-F238E27FC236}">
                <a16:creationId xmlns:a16="http://schemas.microsoft.com/office/drawing/2014/main" id="{96B69C05-D938-47C7-8EB7-2E8D06FE5AC3}"/>
              </a:ext>
            </a:extLst>
          </p:cNvPr>
          <p:cNvSpPr/>
          <p:nvPr/>
        </p:nvSpPr>
        <p:spPr>
          <a:xfrm>
            <a:off x="4185920" y="4047623"/>
            <a:ext cx="477520" cy="50655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cxnSp>
        <p:nvCxnSpPr>
          <p:cNvPr id="6" name="Straight Arrow Connector 5">
            <a:extLst>
              <a:ext uri="{FF2B5EF4-FFF2-40B4-BE49-F238E27FC236}">
                <a16:creationId xmlns:a16="http://schemas.microsoft.com/office/drawing/2014/main" id="{8D88D10D-EDDB-43CC-96F3-E95D80807B1A}"/>
              </a:ext>
            </a:extLst>
          </p:cNvPr>
          <p:cNvCxnSpPr/>
          <p:nvPr/>
        </p:nvCxnSpPr>
        <p:spPr>
          <a:xfrm flipH="1" flipV="1">
            <a:off x="4725898" y="5010912"/>
            <a:ext cx="552222" cy="480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6B6ECDFE-BEB1-458A-B63E-7EEF9368A7D2}"/>
              </a:ext>
            </a:extLst>
          </p:cNvPr>
          <p:cNvSpPr txBox="1"/>
          <p:nvPr/>
        </p:nvSpPr>
        <p:spPr>
          <a:xfrm>
            <a:off x="1711960" y="6068030"/>
            <a:ext cx="3952240" cy="646331"/>
          </a:xfrm>
          <a:prstGeom prst="rect">
            <a:avLst/>
          </a:prstGeom>
          <a:noFill/>
        </p:spPr>
        <p:txBody>
          <a:bodyPr wrap="square" rtlCol="0">
            <a:spAutoFit/>
          </a:bodyPr>
          <a:lstStyle/>
          <a:p>
            <a:r>
              <a:rPr lang="en-GB" dirty="0"/>
              <a:t>% of the variation explained by the first and major axis</a:t>
            </a:r>
          </a:p>
        </p:txBody>
      </p:sp>
    </p:spTree>
    <p:extLst>
      <p:ext uri="{BB962C8B-B14F-4D97-AF65-F5344CB8AC3E}">
        <p14:creationId xmlns:p14="http://schemas.microsoft.com/office/powerpoint/2010/main" val="199588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5) Quality control before DE</a:t>
            </a:r>
          </a:p>
        </p:txBody>
      </p:sp>
      <p:sp>
        <p:nvSpPr>
          <p:cNvPr id="8" name="Content Placeholder 2"/>
          <p:cNvSpPr txBox="1">
            <a:spLocks/>
          </p:cNvSpPr>
          <p:nvPr/>
        </p:nvSpPr>
        <p:spPr>
          <a:xfrm>
            <a:off x="0"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01600" y="1060344"/>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Hierarchical clustering of expression to determine how similar the samples are. Can you separate your biological conditions? Do your reps cluster together?</a:t>
            </a:r>
          </a:p>
        </p:txBody>
      </p:sp>
      <p:pic>
        <p:nvPicPr>
          <p:cNvPr id="5" name="Picture 4">
            <a:extLst>
              <a:ext uri="{FF2B5EF4-FFF2-40B4-BE49-F238E27FC236}">
                <a16:creationId xmlns:a16="http://schemas.microsoft.com/office/drawing/2014/main" id="{F1F77964-1ECC-469B-B0E6-C47B85A09184}"/>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91796" y="2299316"/>
            <a:ext cx="4487804" cy="4355483"/>
          </a:xfrm>
          <a:prstGeom prst="rect">
            <a:avLst/>
          </a:prstGeom>
        </p:spPr>
      </p:pic>
      <p:sp>
        <p:nvSpPr>
          <p:cNvPr id="11" name="Oval 10">
            <a:extLst>
              <a:ext uri="{FF2B5EF4-FFF2-40B4-BE49-F238E27FC236}">
                <a16:creationId xmlns:a16="http://schemas.microsoft.com/office/drawing/2014/main" id="{5E1E4989-2A95-480C-B3E8-61F011394754}"/>
              </a:ext>
            </a:extLst>
          </p:cNvPr>
          <p:cNvSpPr/>
          <p:nvPr/>
        </p:nvSpPr>
        <p:spPr>
          <a:xfrm>
            <a:off x="3337560" y="2986225"/>
            <a:ext cx="924560" cy="885549"/>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cxnSp>
        <p:nvCxnSpPr>
          <p:cNvPr id="14" name="Straight Arrow Connector 13">
            <a:extLst>
              <a:ext uri="{FF2B5EF4-FFF2-40B4-BE49-F238E27FC236}">
                <a16:creationId xmlns:a16="http://schemas.microsoft.com/office/drawing/2014/main" id="{D302EB42-1F8F-4032-8A1C-EDEA3D6A276A}"/>
              </a:ext>
            </a:extLst>
          </p:cNvPr>
          <p:cNvCxnSpPr/>
          <p:nvPr/>
        </p:nvCxnSpPr>
        <p:spPr>
          <a:xfrm flipH="1">
            <a:off x="4262120" y="3202149"/>
            <a:ext cx="7190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7C9BA830-5964-47C9-8D55-601DAA394A92}"/>
              </a:ext>
            </a:extLst>
          </p:cNvPr>
          <p:cNvSpPr txBox="1"/>
          <p:nvPr/>
        </p:nvSpPr>
        <p:spPr>
          <a:xfrm>
            <a:off x="5186680" y="2935156"/>
            <a:ext cx="2527974" cy="646331"/>
          </a:xfrm>
          <a:prstGeom prst="rect">
            <a:avLst/>
          </a:prstGeom>
          <a:noFill/>
        </p:spPr>
        <p:txBody>
          <a:bodyPr wrap="square" rtlCol="0">
            <a:spAutoFit/>
          </a:bodyPr>
          <a:lstStyle/>
          <a:p>
            <a:r>
              <a:rPr lang="en-GB" dirty="0"/>
              <a:t>These conditions cannot be separated. </a:t>
            </a:r>
          </a:p>
        </p:txBody>
      </p:sp>
    </p:spTree>
    <p:extLst>
      <p:ext uri="{BB962C8B-B14F-4D97-AF65-F5344CB8AC3E}">
        <p14:creationId xmlns:p14="http://schemas.microsoft.com/office/powerpoint/2010/main" val="409060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http://www.apsnet.org/edcenter/intropp/lessons/viruses/Article%20Images/BarleyYellowDwarf12.jpg"/>
          <p:cNvPicPr>
            <a:picLocks noChangeAspect="1" noChangeArrowheads="1"/>
          </p:cNvPicPr>
          <p:nvPr/>
        </p:nvPicPr>
        <p:blipFill rotWithShape="1">
          <a:blip r:embed="rId3">
            <a:extLst>
              <a:ext uri="{28A0092B-C50C-407E-A947-70E740481C1C}">
                <a14:useLocalDpi xmlns:a14="http://schemas.microsoft.com/office/drawing/2010/main" val="0"/>
              </a:ext>
            </a:extLst>
          </a:blip>
          <a:srcRect t="-1167"/>
          <a:stretch/>
        </p:blipFill>
        <p:spPr bwMode="auto">
          <a:xfrm>
            <a:off x="642028" y="4122419"/>
            <a:ext cx="3928349" cy="22111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6724" y="1083723"/>
            <a:ext cx="9144000" cy="1368152"/>
          </a:xfrm>
        </p:spPr>
        <p:txBody>
          <a:bodyPr>
            <a:normAutofit/>
          </a:bodyPr>
          <a:lstStyle/>
          <a:p>
            <a:r>
              <a:rPr lang="en-GB" sz="2800" dirty="0"/>
              <a:t>RNAseq (3 biological reps):</a:t>
            </a:r>
            <a:br>
              <a:rPr lang="en-GB" sz="2800" dirty="0"/>
            </a:br>
            <a:r>
              <a:rPr lang="en-GB" sz="2400" dirty="0"/>
              <a:t>Differential expression: “heads” vs “bodies”</a:t>
            </a:r>
          </a:p>
        </p:txBody>
      </p:sp>
      <p:sp>
        <p:nvSpPr>
          <p:cNvPr id="3" name="Content Placeholder 2"/>
          <p:cNvSpPr>
            <a:spLocks noGrp="1"/>
          </p:cNvSpPr>
          <p:nvPr>
            <p:ph idx="1"/>
          </p:nvPr>
        </p:nvSpPr>
        <p:spPr>
          <a:xfrm>
            <a:off x="539552" y="2396400"/>
            <a:ext cx="4032448" cy="1957572"/>
          </a:xfrm>
        </p:spPr>
        <p:txBody>
          <a:bodyPr>
            <a:normAutofit/>
          </a:bodyPr>
          <a:lstStyle/>
          <a:p>
            <a:r>
              <a:rPr lang="en-GB" sz="2800" b="1" dirty="0"/>
              <a:t>Heads</a:t>
            </a:r>
            <a:r>
              <a:rPr lang="en-GB" sz="2800" dirty="0"/>
              <a:t> </a:t>
            </a:r>
          </a:p>
          <a:p>
            <a:pPr marL="0" indent="0">
              <a:buNone/>
            </a:pPr>
            <a:r>
              <a:rPr lang="en-GB" sz="2400" dirty="0"/>
              <a:t>Contain salivary glands </a:t>
            </a:r>
            <a:r>
              <a:rPr lang="en-GB" sz="2800" dirty="0"/>
              <a:t>(secreted effectors)</a:t>
            </a:r>
          </a:p>
          <a:p>
            <a:endParaRPr lang="en-GB" sz="2800" dirty="0"/>
          </a:p>
          <a:p>
            <a:pPr marL="0" indent="0">
              <a:buNone/>
            </a:pPr>
            <a:endParaRPr lang="en-GB" sz="2800" dirty="0"/>
          </a:p>
        </p:txBody>
      </p:sp>
      <p:sp>
        <p:nvSpPr>
          <p:cNvPr id="6" name="Content Placeholder 2"/>
          <p:cNvSpPr txBox="1">
            <a:spLocks/>
          </p:cNvSpPr>
          <p:nvPr/>
        </p:nvSpPr>
        <p:spPr>
          <a:xfrm>
            <a:off x="4501614" y="2410229"/>
            <a:ext cx="4318857" cy="188911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800" b="1" dirty="0"/>
              <a:t>Bodies </a:t>
            </a:r>
            <a:r>
              <a:rPr lang="en-GB" sz="2800" dirty="0"/>
              <a:t>(without nymphs)</a:t>
            </a:r>
            <a:r>
              <a:rPr lang="en-GB" sz="2800" b="1" dirty="0"/>
              <a:t>:</a:t>
            </a:r>
            <a:endParaRPr lang="en-GB" sz="2800" dirty="0"/>
          </a:p>
        </p:txBody>
      </p:sp>
      <p:cxnSp>
        <p:nvCxnSpPr>
          <p:cNvPr id="5" name="Straight Arrow Connector 4"/>
          <p:cNvCxnSpPr/>
          <p:nvPr/>
        </p:nvCxnSpPr>
        <p:spPr>
          <a:xfrm>
            <a:off x="1187624" y="3705900"/>
            <a:ext cx="936104" cy="1243438"/>
          </a:xfrm>
          <a:prstGeom prst="straightConnector1">
            <a:avLst/>
          </a:prstGeom>
          <a:ln w="19050">
            <a:solidFill>
              <a:srgbClr val="00B050"/>
            </a:solidFill>
            <a:tailEnd type="arrow"/>
          </a:ln>
        </p:spPr>
        <p:style>
          <a:lnRef idx="3">
            <a:schemeClr val="accent1"/>
          </a:lnRef>
          <a:fillRef idx="0">
            <a:schemeClr val="accent1"/>
          </a:fillRef>
          <a:effectRef idx="2">
            <a:schemeClr val="accent1"/>
          </a:effectRef>
          <a:fontRef idx="minor">
            <a:schemeClr val="tx1"/>
          </a:fontRef>
        </p:style>
      </p:cxnSp>
      <p:grpSp>
        <p:nvGrpSpPr>
          <p:cNvPr id="19" name="Group 18"/>
          <p:cNvGrpSpPr/>
          <p:nvPr/>
        </p:nvGrpSpPr>
        <p:grpSpPr>
          <a:xfrm>
            <a:off x="4570377" y="4159077"/>
            <a:ext cx="4964241" cy="2598073"/>
            <a:chOff x="4570377" y="3018081"/>
            <a:chExt cx="4964241" cy="2598073"/>
          </a:xfrm>
        </p:grpSpPr>
        <p:grpSp>
          <p:nvGrpSpPr>
            <p:cNvPr id="12" name="Group 11"/>
            <p:cNvGrpSpPr/>
            <p:nvPr/>
          </p:nvGrpSpPr>
          <p:grpSpPr>
            <a:xfrm flipH="1">
              <a:off x="4570377" y="3018081"/>
              <a:ext cx="3890055" cy="2175961"/>
              <a:chOff x="4501615" y="3016639"/>
              <a:chExt cx="4026583" cy="2175961"/>
            </a:xfrm>
          </p:grpSpPr>
          <p:pic>
            <p:nvPicPr>
              <p:cNvPr id="15364" name="Picture 4" descr="http://fatalii.net/chile/kuvat/kirvasika3532532.jpg"/>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4501615" y="3016861"/>
                <a:ext cx="4026583" cy="217573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4.bp.blogspot.com/-1YIM96Emtm8/Ted_rPrX_mI/AAAAAAAAAHc/jGbFb9KtyYM/s1600/Scissors+Cut.jpg"/>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40000" b="64750" l="10250" r="90750">
                            <a14:foregroundMark x1="10250" y1="56500" x2="76250" y2="56750"/>
                            <a14:foregroundMark x1="82500" y1="50000" x2="87750" y2="45500"/>
                            <a14:foregroundMark x1="86000" y1="54750" x2="90750" y2="55000"/>
                            <a14:foregroundMark x1="85250" y1="44500" x2="90000" y2="40000"/>
                          </a14:backgroundRemoval>
                        </a14:imgEffect>
                        <a14:imgEffect>
                          <a14:sharpenSoften amount="4000"/>
                        </a14:imgEffect>
                      </a14:imgLayer>
                    </a14:imgProps>
                  </a:ext>
                  <a:ext uri="{28A0092B-C50C-407E-A947-70E740481C1C}">
                    <a14:useLocalDpi xmlns:a14="http://schemas.microsoft.com/office/drawing/2010/main" val="0"/>
                  </a:ext>
                </a:extLst>
              </a:blip>
              <a:srcRect l="6586" t="40604" r="6909" b="32385"/>
              <a:stretch/>
            </p:blipFill>
            <p:spPr bwMode="auto">
              <a:xfrm rot="16581970">
                <a:off x="6619925" y="3563122"/>
                <a:ext cx="1589167" cy="49620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3" name="Straight Arrow Connector 12"/>
            <p:cNvCxnSpPr/>
            <p:nvPr/>
          </p:nvCxnSpPr>
          <p:spPr>
            <a:xfrm flipH="1">
              <a:off x="4932040" y="4433254"/>
              <a:ext cx="553596" cy="74983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p:cNvCxnSpPr/>
            <p:nvPr/>
          </p:nvCxnSpPr>
          <p:spPr>
            <a:xfrm>
              <a:off x="7020272" y="4407854"/>
              <a:ext cx="692674" cy="74983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5" name="TextBox 14"/>
            <p:cNvSpPr txBox="1"/>
            <p:nvPr/>
          </p:nvSpPr>
          <p:spPr>
            <a:xfrm>
              <a:off x="4638724" y="5216044"/>
              <a:ext cx="1101070" cy="400110"/>
            </a:xfrm>
            <a:prstGeom prst="rect">
              <a:avLst/>
            </a:prstGeom>
            <a:noFill/>
          </p:spPr>
          <p:txBody>
            <a:bodyPr wrap="square" rtlCol="0">
              <a:spAutoFit/>
            </a:bodyPr>
            <a:lstStyle/>
            <a:p>
              <a:r>
                <a:rPr lang="en-GB" sz="2000" b="1" dirty="0"/>
                <a:t>Head</a:t>
              </a:r>
            </a:p>
          </p:txBody>
        </p:sp>
        <p:sp>
          <p:nvSpPr>
            <p:cNvPr id="16" name="TextBox 15"/>
            <p:cNvSpPr txBox="1"/>
            <p:nvPr/>
          </p:nvSpPr>
          <p:spPr>
            <a:xfrm>
              <a:off x="7390173" y="5205043"/>
              <a:ext cx="2144445" cy="400110"/>
            </a:xfrm>
            <a:prstGeom prst="rect">
              <a:avLst/>
            </a:prstGeom>
            <a:noFill/>
          </p:spPr>
          <p:txBody>
            <a:bodyPr wrap="square" rtlCol="0">
              <a:spAutoFit/>
            </a:bodyPr>
            <a:lstStyle/>
            <a:p>
              <a:r>
                <a:rPr lang="en-GB" sz="2000" b="1" dirty="0"/>
                <a:t>Body</a:t>
              </a:r>
            </a:p>
          </p:txBody>
        </p:sp>
      </p:grpSp>
      <p:sp>
        <p:nvSpPr>
          <p:cNvPr id="20" name="Title 3">
            <a:extLst>
              <a:ext uri="{FF2B5EF4-FFF2-40B4-BE49-F238E27FC236}">
                <a16:creationId xmlns:a16="http://schemas.microsoft.com/office/drawing/2014/main" id="{606A6E44-C72A-4C1B-BEDF-0F69D849A783}"/>
              </a:ext>
            </a:extLst>
          </p:cNvPr>
          <p:cNvSpPr txBox="1">
            <a:spLocks/>
          </p:cNvSpPr>
          <p:nvPr/>
        </p:nvSpPr>
        <p:spPr>
          <a:xfrm>
            <a:off x="0" y="171352"/>
            <a:ext cx="9290340" cy="1200329"/>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dirty="0"/>
              <a:t>5) Simple example: Differential gene expression</a:t>
            </a:r>
          </a:p>
        </p:txBody>
      </p:sp>
    </p:spTree>
    <p:extLst>
      <p:ext uri="{BB962C8B-B14F-4D97-AF65-F5344CB8AC3E}">
        <p14:creationId xmlns:p14="http://schemas.microsoft.com/office/powerpoint/2010/main" val="22376533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27185"/>
            <a:ext cx="7941389" cy="1200329"/>
          </a:xfrm>
        </p:spPr>
        <p:txBody>
          <a:bodyPr/>
          <a:lstStyle/>
          <a:p>
            <a:r>
              <a:rPr lang="en-GB" dirty="0"/>
              <a:t>5) Simple example: Differential gene expression</a:t>
            </a:r>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01599" y="458675"/>
            <a:ext cx="8325675"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A straight forward </a:t>
            </a:r>
            <a:r>
              <a:rPr lang="en-GB" sz="2400" i="1" dirty="0"/>
              <a:t>A vs B   </a:t>
            </a:r>
            <a:r>
              <a:rPr lang="en-GB" sz="2400" dirty="0"/>
              <a:t>DE examples. In this case dissected heads versus Bodies, from Aphids. (A vs B is performed using an Exact test with multiple test correction).</a:t>
            </a:r>
          </a:p>
          <a:p>
            <a:pPr marL="285750" indent="-285750">
              <a:buFont typeface="Arial" panose="020B0604020202020204" pitchFamily="34" charset="0"/>
              <a:buChar char="•"/>
            </a:pPr>
            <a:endParaRPr lang="en-GB" sz="2400" dirty="0"/>
          </a:p>
        </p:txBody>
      </p:sp>
      <p:pic>
        <p:nvPicPr>
          <p:cNvPr id="14" name="Picture 4" descr="\\privateshare\pthorp$\Aphid_transcriptomic_paper\file_to_get_to_end_point\Rpadi_differential_expression_graphs.png">
            <a:extLst>
              <a:ext uri="{FF2B5EF4-FFF2-40B4-BE49-F238E27FC236}">
                <a16:creationId xmlns:a16="http://schemas.microsoft.com/office/drawing/2014/main" id="{FD2BC225-378B-4E6C-B32C-291290EB06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808"/>
          <a:stretch/>
        </p:blipFill>
        <p:spPr bwMode="auto">
          <a:xfrm>
            <a:off x="1256967" y="2530899"/>
            <a:ext cx="5632105" cy="440700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privateshare\pthorp$\Aphid_transcriptomic_paper\file_to_get_to_end_point\Rpadi_differential_expression_graphs.png">
            <a:extLst>
              <a:ext uri="{FF2B5EF4-FFF2-40B4-BE49-F238E27FC236}">
                <a16:creationId xmlns:a16="http://schemas.microsoft.com/office/drawing/2014/main" id="{59FF3262-21D8-4A38-BD18-C8764852D36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r="41485"/>
          <a:stretch/>
        </p:blipFill>
        <p:spPr bwMode="auto">
          <a:xfrm>
            <a:off x="1259576" y="2530899"/>
            <a:ext cx="3498856" cy="440700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B0B61C6-0159-4B28-8FAE-1095E46B2CE4}"/>
              </a:ext>
            </a:extLst>
          </p:cNvPr>
          <p:cNvSpPr/>
          <p:nvPr/>
        </p:nvSpPr>
        <p:spPr>
          <a:xfrm>
            <a:off x="6808224" y="6155545"/>
            <a:ext cx="2472432" cy="738664"/>
          </a:xfrm>
          <a:prstGeom prst="rect">
            <a:avLst/>
          </a:prstGeom>
        </p:spPr>
        <p:txBody>
          <a:bodyPr wrap="square">
            <a:spAutoFit/>
          </a:bodyPr>
          <a:lstStyle/>
          <a:p>
            <a:r>
              <a:rPr lang="en-GB" sz="1050" dirty="0"/>
              <a:t>https://en.wikipedia.org/wiki/Exact_test#:~:text=In%20statistics%2C%20an%20exact%20(significance,statistic%20is%20based%2C%20are%20met.</a:t>
            </a:r>
          </a:p>
        </p:txBody>
      </p:sp>
    </p:spTree>
    <p:extLst>
      <p:ext uri="{BB962C8B-B14F-4D97-AF65-F5344CB8AC3E}">
        <p14:creationId xmlns:p14="http://schemas.microsoft.com/office/powerpoint/2010/main" val="19516737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5) Differential gene expression</a:t>
            </a:r>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0" y="386436"/>
            <a:ext cx="9042401" cy="3470897"/>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A straight forward </a:t>
            </a:r>
            <a:r>
              <a:rPr lang="en-GB" sz="2400" i="1" dirty="0"/>
              <a:t>A vs B   </a:t>
            </a:r>
            <a:r>
              <a:rPr lang="en-GB" sz="2400" dirty="0"/>
              <a:t>DE examples. In this case dissected heads versus Bodies, from Aphids. (A vs B is performed using an Exact test with multiple test correction).</a:t>
            </a:r>
          </a:p>
          <a:p>
            <a:pPr marL="285750" indent="-285750">
              <a:buFont typeface="Arial" panose="020B0604020202020204" pitchFamily="34" charset="0"/>
              <a:buChar char="•"/>
            </a:pPr>
            <a:endParaRPr lang="en-GB" sz="2400" dirty="0"/>
          </a:p>
        </p:txBody>
      </p:sp>
      <p:pic>
        <p:nvPicPr>
          <p:cNvPr id="14" name="Picture 4" descr="\\privateshare\pthorp$\Aphid_transcriptomic_paper\file_to_get_to_end_point\Rpadi_differential_expression_graphs.png">
            <a:extLst>
              <a:ext uri="{FF2B5EF4-FFF2-40B4-BE49-F238E27FC236}">
                <a16:creationId xmlns:a16="http://schemas.microsoft.com/office/drawing/2014/main" id="{FD2BC225-378B-4E6C-B32C-291290EB06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808"/>
          <a:stretch/>
        </p:blipFill>
        <p:spPr bwMode="auto">
          <a:xfrm>
            <a:off x="1256967" y="2450997"/>
            <a:ext cx="5632105" cy="440700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privateshare\pthorp$\Aphid_transcriptomic_paper\file_to_get_to_end_point\Rpadi_differential_expression_graphs.png">
            <a:extLst>
              <a:ext uri="{FF2B5EF4-FFF2-40B4-BE49-F238E27FC236}">
                <a16:creationId xmlns:a16="http://schemas.microsoft.com/office/drawing/2014/main" id="{59FF3262-21D8-4A38-BD18-C8764852D36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r="41485"/>
          <a:stretch/>
        </p:blipFill>
        <p:spPr bwMode="auto">
          <a:xfrm>
            <a:off x="1259576" y="2450997"/>
            <a:ext cx="3498856" cy="4407003"/>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21E9DE62-FB80-4BD7-B1BD-6E152ABDB0D2}"/>
              </a:ext>
            </a:extLst>
          </p:cNvPr>
          <p:cNvSpPr/>
          <p:nvPr/>
        </p:nvSpPr>
        <p:spPr>
          <a:xfrm>
            <a:off x="2254928" y="4749553"/>
            <a:ext cx="2503504" cy="763480"/>
          </a:xfrm>
          <a:prstGeom prst="rect">
            <a:avLst/>
          </a:prstGeom>
          <a:noFill/>
          <a:ln w="66675">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cxnSp>
        <p:nvCxnSpPr>
          <p:cNvPr id="3" name="Straight Arrow Connector 2">
            <a:extLst>
              <a:ext uri="{FF2B5EF4-FFF2-40B4-BE49-F238E27FC236}">
                <a16:creationId xmlns:a16="http://schemas.microsoft.com/office/drawing/2014/main" id="{F49EB005-32E4-4C73-BD92-F6C5A13805F0}"/>
              </a:ext>
            </a:extLst>
          </p:cNvPr>
          <p:cNvCxnSpPr/>
          <p:nvPr/>
        </p:nvCxnSpPr>
        <p:spPr>
          <a:xfrm flipV="1">
            <a:off x="4438835" y="4270159"/>
            <a:ext cx="603682" cy="5415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76923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46550"/>
            <a:ext cx="7941389" cy="1200329"/>
          </a:xfrm>
        </p:spPr>
        <p:txBody>
          <a:bodyPr/>
          <a:lstStyle/>
          <a:p>
            <a:r>
              <a:rPr lang="en-GB" dirty="0"/>
              <a:t>5) More complex: Differential gene expression</a:t>
            </a:r>
          </a:p>
        </p:txBody>
      </p:sp>
      <p:sp>
        <p:nvSpPr>
          <p:cNvPr id="8" name="Content Placeholder 2"/>
          <p:cNvSpPr txBox="1">
            <a:spLocks/>
          </p:cNvSpPr>
          <p:nvPr/>
        </p:nvSpPr>
        <p:spPr>
          <a:xfrm>
            <a:off x="0"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 y="247224"/>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Genes with have statistically greater difference between conditions are considered DE</a:t>
            </a:r>
          </a:p>
          <a:p>
            <a:pPr marL="285750" indent="-285750">
              <a:buFont typeface="Arial" panose="020B0604020202020204" pitchFamily="34" charset="0"/>
              <a:buChar char="•"/>
            </a:pPr>
            <a:r>
              <a:rPr lang="en-GB" sz="2400" dirty="0"/>
              <a:t>The relative LOG fold change of these DE gene can be plotted on a heat map. Scale LOG -10  to  LOG +10 (blue to red) fold change difference. </a:t>
            </a:r>
          </a:p>
          <a:p>
            <a:pPr marL="285750" indent="-285750">
              <a:buFont typeface="Arial" panose="020B0604020202020204" pitchFamily="34" charset="0"/>
              <a:buChar char="•"/>
            </a:pPr>
            <a:endParaRPr lang="en-GB" sz="2400" dirty="0"/>
          </a:p>
        </p:txBody>
      </p:sp>
      <p:pic>
        <p:nvPicPr>
          <p:cNvPr id="2" name="Picture 1">
            <a:extLst>
              <a:ext uri="{FF2B5EF4-FFF2-40B4-BE49-F238E27FC236}">
                <a16:creationId xmlns:a16="http://schemas.microsoft.com/office/drawing/2014/main" id="{455FCD49-CBA5-47E2-A46C-FBE48D34A9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2758838"/>
            <a:ext cx="3493817" cy="4142941"/>
          </a:xfrm>
          <a:prstGeom prst="rect">
            <a:avLst/>
          </a:prstGeom>
        </p:spPr>
      </p:pic>
      <p:sp>
        <p:nvSpPr>
          <p:cNvPr id="5" name="Rectangle 4">
            <a:extLst>
              <a:ext uri="{FF2B5EF4-FFF2-40B4-BE49-F238E27FC236}">
                <a16:creationId xmlns:a16="http://schemas.microsoft.com/office/drawing/2014/main" id="{6198AD5A-B58B-4E50-A66C-FB76A8CC50AB}"/>
              </a:ext>
            </a:extLst>
          </p:cNvPr>
          <p:cNvSpPr/>
          <p:nvPr/>
        </p:nvSpPr>
        <p:spPr>
          <a:xfrm>
            <a:off x="6148446" y="6079854"/>
            <a:ext cx="2513941" cy="646331"/>
          </a:xfrm>
          <a:prstGeom prst="rect">
            <a:avLst/>
          </a:prstGeom>
        </p:spPr>
        <p:txBody>
          <a:bodyPr wrap="square">
            <a:spAutoFit/>
          </a:bodyPr>
          <a:lstStyle/>
          <a:p>
            <a:r>
              <a:rPr lang="en-GB" sz="1200" dirty="0"/>
              <a:t>https://www.bioconductor.org/packages/release/bioc/vignettes/edgeR/inst/doc/edgeRUsersGuide.pdf</a:t>
            </a:r>
          </a:p>
        </p:txBody>
      </p:sp>
    </p:spTree>
    <p:extLst>
      <p:ext uri="{BB962C8B-B14F-4D97-AF65-F5344CB8AC3E}">
        <p14:creationId xmlns:p14="http://schemas.microsoft.com/office/powerpoint/2010/main" val="2335256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60628" y="378113"/>
            <a:ext cx="7941389" cy="646331"/>
          </a:xfrm>
        </p:spPr>
        <p:txBody>
          <a:bodyPr/>
          <a:lstStyle/>
          <a:p>
            <a:r>
              <a:rPr lang="en-GB" dirty="0"/>
              <a:t>5) Differential gene expression</a:t>
            </a:r>
          </a:p>
        </p:txBody>
      </p:sp>
      <p:sp>
        <p:nvSpPr>
          <p:cNvPr id="8" name="Content Placeholder 2"/>
          <p:cNvSpPr txBox="1">
            <a:spLocks/>
          </p:cNvSpPr>
          <p:nvPr/>
        </p:nvSpPr>
        <p:spPr>
          <a:xfrm>
            <a:off x="-254000" y="1640275"/>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59018" y="324945"/>
            <a:ext cx="5791199"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The expression of these genes can be “split” based of similar profiles. </a:t>
            </a:r>
          </a:p>
          <a:p>
            <a:pPr marL="285750" indent="-285750">
              <a:buFont typeface="Arial" panose="020B0604020202020204" pitchFamily="34" charset="0"/>
              <a:buChar char="•"/>
            </a:pPr>
            <a:r>
              <a:rPr lang="en-GB" sz="2400" dirty="0"/>
              <a:t>Plot of expression clusters. </a:t>
            </a:r>
          </a:p>
          <a:p>
            <a:pPr marL="285750" indent="-285750">
              <a:buFont typeface="Arial" panose="020B0604020202020204" pitchFamily="34" charset="0"/>
              <a:buChar char="•"/>
            </a:pPr>
            <a:endParaRPr lang="en-GB" sz="2400" dirty="0"/>
          </a:p>
        </p:txBody>
      </p:sp>
      <p:pic>
        <p:nvPicPr>
          <p:cNvPr id="2" name="Picture 1">
            <a:extLst>
              <a:ext uri="{FF2B5EF4-FFF2-40B4-BE49-F238E27FC236}">
                <a16:creationId xmlns:a16="http://schemas.microsoft.com/office/drawing/2014/main" id="{455FCD49-CBA5-47E2-A46C-FBE48D34A9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38" y="2883372"/>
            <a:ext cx="3372312" cy="3998861"/>
          </a:xfrm>
          <a:prstGeom prst="rect">
            <a:avLst/>
          </a:prstGeom>
        </p:spPr>
      </p:pic>
      <p:pic>
        <p:nvPicPr>
          <p:cNvPr id="6" name="Picture 5">
            <a:extLst>
              <a:ext uri="{FF2B5EF4-FFF2-40B4-BE49-F238E27FC236}">
                <a16:creationId xmlns:a16="http://schemas.microsoft.com/office/drawing/2014/main" id="{77D35C38-8CCE-4274-A2E9-04CC361B50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9586" y="144902"/>
            <a:ext cx="2311476" cy="2225601"/>
          </a:xfrm>
          <a:prstGeom prst="rect">
            <a:avLst/>
          </a:prstGeom>
        </p:spPr>
      </p:pic>
      <p:pic>
        <p:nvPicPr>
          <p:cNvPr id="7" name="Picture 6">
            <a:extLst>
              <a:ext uri="{FF2B5EF4-FFF2-40B4-BE49-F238E27FC236}">
                <a16:creationId xmlns:a16="http://schemas.microsoft.com/office/drawing/2014/main" id="{86B93E9B-5AC5-461F-8583-77AC4304D0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9492" y="4533174"/>
            <a:ext cx="2361570" cy="2125414"/>
          </a:xfrm>
          <a:prstGeom prst="rect">
            <a:avLst/>
          </a:prstGeom>
        </p:spPr>
      </p:pic>
      <p:pic>
        <p:nvPicPr>
          <p:cNvPr id="10" name="Picture 9">
            <a:extLst>
              <a:ext uri="{FF2B5EF4-FFF2-40B4-BE49-F238E27FC236}">
                <a16:creationId xmlns:a16="http://schemas.microsoft.com/office/drawing/2014/main" id="{99A1FEE3-F696-4A9B-97B0-B5598FFF15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9492" y="2116917"/>
            <a:ext cx="2404508" cy="2175507"/>
          </a:xfrm>
          <a:prstGeom prst="rect">
            <a:avLst/>
          </a:prstGeom>
        </p:spPr>
      </p:pic>
      <p:sp>
        <p:nvSpPr>
          <p:cNvPr id="11" name="TextBox 10">
            <a:extLst>
              <a:ext uri="{FF2B5EF4-FFF2-40B4-BE49-F238E27FC236}">
                <a16:creationId xmlns:a16="http://schemas.microsoft.com/office/drawing/2014/main" id="{0F20821B-5CC2-4527-B3BD-39191E9B5EBB}"/>
              </a:ext>
            </a:extLst>
          </p:cNvPr>
          <p:cNvSpPr txBox="1"/>
          <p:nvPr/>
        </p:nvSpPr>
        <p:spPr>
          <a:xfrm>
            <a:off x="5648888" y="1844547"/>
            <a:ext cx="1221906" cy="646331"/>
          </a:xfrm>
          <a:prstGeom prst="rect">
            <a:avLst/>
          </a:prstGeom>
          <a:noFill/>
        </p:spPr>
        <p:txBody>
          <a:bodyPr wrap="square" rtlCol="0">
            <a:spAutoFit/>
          </a:bodyPr>
          <a:lstStyle/>
          <a:p>
            <a:r>
              <a:rPr lang="en-GB" dirty="0"/>
              <a:t>Life stage of interest. </a:t>
            </a:r>
          </a:p>
        </p:txBody>
      </p:sp>
      <p:cxnSp>
        <p:nvCxnSpPr>
          <p:cNvPr id="12" name="Straight Arrow Connector 11">
            <a:extLst>
              <a:ext uri="{FF2B5EF4-FFF2-40B4-BE49-F238E27FC236}">
                <a16:creationId xmlns:a16="http://schemas.microsoft.com/office/drawing/2014/main" id="{F5C023EC-3CFF-4AC3-948C-7368EBF23ACE}"/>
              </a:ext>
            </a:extLst>
          </p:cNvPr>
          <p:cNvCxnSpPr>
            <a:cxnSpLocks/>
          </p:cNvCxnSpPr>
          <p:nvPr/>
        </p:nvCxnSpPr>
        <p:spPr>
          <a:xfrm flipV="1">
            <a:off x="6137591" y="1502869"/>
            <a:ext cx="823518" cy="3633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C1BF7621-2113-41DA-83D1-3E3010F57E02}"/>
              </a:ext>
            </a:extLst>
          </p:cNvPr>
          <p:cNvSpPr/>
          <p:nvPr/>
        </p:nvSpPr>
        <p:spPr>
          <a:xfrm>
            <a:off x="833120" y="4673600"/>
            <a:ext cx="2629462" cy="21001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cxnSp>
        <p:nvCxnSpPr>
          <p:cNvPr id="13" name="Straight Arrow Connector 12">
            <a:extLst>
              <a:ext uri="{FF2B5EF4-FFF2-40B4-BE49-F238E27FC236}">
                <a16:creationId xmlns:a16="http://schemas.microsoft.com/office/drawing/2014/main" id="{92BDED52-86EF-41C7-B629-86FBF917DE4D}"/>
              </a:ext>
            </a:extLst>
          </p:cNvPr>
          <p:cNvCxnSpPr>
            <a:cxnSpLocks/>
          </p:cNvCxnSpPr>
          <p:nvPr/>
        </p:nvCxnSpPr>
        <p:spPr>
          <a:xfrm flipV="1">
            <a:off x="3535680" y="2300147"/>
            <a:ext cx="2061136" cy="23734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5" name="Picture 4">
            <a:extLst>
              <a:ext uri="{FF2B5EF4-FFF2-40B4-BE49-F238E27FC236}">
                <a16:creationId xmlns:a16="http://schemas.microsoft.com/office/drawing/2014/main" id="{F0E861FB-6DCB-44CA-AC93-419AF2996D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2785" y="2945636"/>
            <a:ext cx="2619375" cy="3819525"/>
          </a:xfrm>
          <a:prstGeom prst="rect">
            <a:avLst/>
          </a:prstGeom>
        </p:spPr>
      </p:pic>
    </p:spTree>
    <p:extLst>
      <p:ext uri="{BB962C8B-B14F-4D97-AF65-F5344CB8AC3E}">
        <p14:creationId xmlns:p14="http://schemas.microsoft.com/office/powerpoint/2010/main" val="2968727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1) Eukaryotic Gene Structure</a:t>
            </a:r>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429569"/>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Eukaryotes have complex gene structure which can span MANY thousands of nucleotides (</a:t>
            </a:r>
            <a:r>
              <a:rPr lang="en-GB" sz="2400" dirty="0">
                <a:solidFill>
                  <a:srgbClr val="FF0000"/>
                </a:solidFill>
              </a:rPr>
              <a:t>DO YOU ALREADY KNOW THIS???)</a:t>
            </a:r>
          </a:p>
          <a:p>
            <a:pPr marL="285750" indent="-285750">
              <a:buFont typeface="Arial" panose="020B0604020202020204" pitchFamily="34" charset="0"/>
              <a:buChar char="•"/>
            </a:pPr>
            <a:r>
              <a:rPr lang="en-GB" sz="2400" dirty="0"/>
              <a:t>Can have many exons with, for example insects, 10,000s bp introns. </a:t>
            </a:r>
          </a:p>
          <a:p>
            <a:pPr marL="285750" indent="-285750">
              <a:buFont typeface="Arial" panose="020B0604020202020204" pitchFamily="34" charset="0"/>
              <a:buChar char="•"/>
            </a:pPr>
            <a:r>
              <a:rPr lang="en-GB" sz="2400" dirty="0"/>
              <a:t>You have already heard that genomes can be VERY large, thus making it expensive and difficult to sequence. (Genome </a:t>
            </a:r>
            <a:r>
              <a:rPr lang="en-GB" sz="2400" dirty="0" err="1"/>
              <a:t>seq</a:t>
            </a:r>
            <a:r>
              <a:rPr lang="en-GB" sz="2400" dirty="0"/>
              <a:t> is still a huge advantage)</a:t>
            </a:r>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
        <p:nvSpPr>
          <p:cNvPr id="5" name="Rectangle 4">
            <a:extLst>
              <a:ext uri="{FF2B5EF4-FFF2-40B4-BE49-F238E27FC236}">
                <a16:creationId xmlns:a16="http://schemas.microsoft.com/office/drawing/2014/main" id="{04FD680F-31D9-4E59-A021-B1DF0B87B551}"/>
              </a:ext>
            </a:extLst>
          </p:cNvPr>
          <p:cNvSpPr/>
          <p:nvPr/>
        </p:nvSpPr>
        <p:spPr>
          <a:xfrm>
            <a:off x="452120" y="6253719"/>
            <a:ext cx="8239760" cy="523220"/>
          </a:xfrm>
          <a:prstGeom prst="rect">
            <a:avLst/>
          </a:prstGeom>
        </p:spPr>
        <p:txBody>
          <a:bodyPr wrap="square">
            <a:spAutoFit/>
          </a:bodyPr>
          <a:lstStyle/>
          <a:p>
            <a:r>
              <a:rPr lang="en-GB" sz="1400" dirty="0">
                <a:solidFill>
                  <a:srgbClr val="222222"/>
                </a:solidFill>
                <a:latin typeface="Arial" panose="020B0604020202020204" pitchFamily="34" charset="0"/>
              </a:rPr>
              <a:t>Thorpe, P., Cock, P.J. and Bos, J., 2016. Comparative transcriptomics and proteomics of three different aphid species identifies core and diverse effector sets. </a:t>
            </a:r>
            <a:r>
              <a:rPr lang="en-GB" sz="1400" i="1" dirty="0">
                <a:solidFill>
                  <a:srgbClr val="222222"/>
                </a:solidFill>
                <a:latin typeface="Arial" panose="020B0604020202020204" pitchFamily="34" charset="0"/>
              </a:rPr>
              <a:t>BMC genomics</a:t>
            </a:r>
            <a:r>
              <a:rPr lang="en-GB" sz="1400" dirty="0">
                <a:solidFill>
                  <a:srgbClr val="222222"/>
                </a:solidFill>
                <a:latin typeface="Arial" panose="020B0604020202020204" pitchFamily="34" charset="0"/>
              </a:rPr>
              <a:t>, </a:t>
            </a:r>
            <a:r>
              <a:rPr lang="en-GB" sz="1400" i="1" dirty="0">
                <a:solidFill>
                  <a:srgbClr val="222222"/>
                </a:solidFill>
                <a:latin typeface="Arial" panose="020B0604020202020204" pitchFamily="34" charset="0"/>
              </a:rPr>
              <a:t>17</a:t>
            </a:r>
            <a:r>
              <a:rPr lang="en-GB" sz="1400" dirty="0">
                <a:solidFill>
                  <a:srgbClr val="222222"/>
                </a:solidFill>
                <a:latin typeface="Arial" panose="020B0604020202020204" pitchFamily="34" charset="0"/>
              </a:rPr>
              <a:t>(1), p.172.</a:t>
            </a:r>
            <a:endParaRPr lang="en-GB" sz="1400" dirty="0"/>
          </a:p>
        </p:txBody>
      </p:sp>
      <p:pic>
        <p:nvPicPr>
          <p:cNvPr id="13" name="Picture 2" descr="Fig. 4">
            <a:extLst>
              <a:ext uri="{FF2B5EF4-FFF2-40B4-BE49-F238E27FC236}">
                <a16:creationId xmlns:a16="http://schemas.microsoft.com/office/drawing/2014/main" id="{71D476F6-407B-4FFD-BAEA-538C0DB18E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0922"/>
          <a:stretch/>
        </p:blipFill>
        <p:spPr bwMode="auto">
          <a:xfrm>
            <a:off x="946889" y="4278627"/>
            <a:ext cx="6758968" cy="1986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27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60628" y="378113"/>
            <a:ext cx="7941389" cy="646331"/>
          </a:xfrm>
        </p:spPr>
        <p:txBody>
          <a:bodyPr/>
          <a:lstStyle/>
          <a:p>
            <a:r>
              <a:rPr lang="en-GB" dirty="0"/>
              <a:t>5) Differential gene expression</a:t>
            </a:r>
          </a:p>
        </p:txBody>
      </p:sp>
      <p:sp>
        <p:nvSpPr>
          <p:cNvPr id="8" name="Content Placeholder 2"/>
          <p:cNvSpPr txBox="1">
            <a:spLocks/>
          </p:cNvSpPr>
          <p:nvPr/>
        </p:nvSpPr>
        <p:spPr>
          <a:xfrm>
            <a:off x="-254000" y="1640275"/>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59018" y="324945"/>
            <a:ext cx="8679235"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Tools have been developed to identify DE genes over any number of different conditions </a:t>
            </a:r>
            <a:r>
              <a:rPr lang="en-GB" sz="2400" dirty="0">
                <a:hlinkClick r:id="rId2"/>
              </a:rPr>
              <a:t>https://academic.oup.com/nar/article/46/8/e46/4829696</a:t>
            </a:r>
            <a:r>
              <a:rPr lang="en-GB" sz="2400" dirty="0"/>
              <a:t> </a:t>
            </a:r>
          </a:p>
          <a:p>
            <a:pPr marL="285750" indent="-285750">
              <a:buFont typeface="Arial" panose="020B0604020202020204" pitchFamily="34" charset="0"/>
              <a:buChar char="•"/>
            </a:pPr>
            <a:r>
              <a:rPr lang="en-GB" sz="2000" b="1" dirty="0" err="1"/>
              <a:t>RNentropy</a:t>
            </a:r>
            <a:r>
              <a:rPr lang="en-GB" sz="2000" b="1" dirty="0"/>
              <a:t>: an entropy-based tool for the detection of significant variation of gene expression across multiple RNA-</a:t>
            </a:r>
            <a:r>
              <a:rPr lang="en-GB" sz="2000" b="1" dirty="0" err="1"/>
              <a:t>Seq</a:t>
            </a:r>
            <a:r>
              <a:rPr lang="en-GB" sz="2000" b="1" dirty="0"/>
              <a:t> experiments</a:t>
            </a:r>
          </a:p>
          <a:p>
            <a:pPr marL="285750" indent="-285750">
              <a:buFont typeface="Arial" panose="020B0604020202020204" pitchFamily="34" charset="0"/>
              <a:buChar char="•"/>
            </a:pPr>
            <a:endParaRPr lang="en-GB" sz="2000" b="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Tree>
    <p:extLst>
      <p:ext uri="{BB962C8B-B14F-4D97-AF65-F5344CB8AC3E}">
        <p14:creationId xmlns:p14="http://schemas.microsoft.com/office/powerpoint/2010/main" val="925693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178483"/>
            <a:ext cx="7941389" cy="1200329"/>
          </a:xfrm>
        </p:spPr>
        <p:txBody>
          <a:bodyPr/>
          <a:lstStyle/>
          <a:p>
            <a:r>
              <a:rPr lang="en-GB" dirty="0"/>
              <a:t>5) Differential gene expression: Gene Ontology (GO)  enrichment of DE genes</a:t>
            </a:r>
          </a:p>
        </p:txBody>
      </p:sp>
      <p:sp>
        <p:nvSpPr>
          <p:cNvPr id="8" name="Content Placeholder 2"/>
          <p:cNvSpPr txBox="1">
            <a:spLocks/>
          </p:cNvSpPr>
          <p:nvPr/>
        </p:nvSpPr>
        <p:spPr>
          <a:xfrm>
            <a:off x="0"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8310" y="1429569"/>
            <a:ext cx="539921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GO terms assigned to genes are then compared against random sets to see if there is an enrichment or depletion in your DE gene set of interest. </a:t>
            </a:r>
          </a:p>
          <a:p>
            <a:pPr marL="285750" indent="-285750">
              <a:buFont typeface="Arial" panose="020B0604020202020204" pitchFamily="34" charset="0"/>
              <a:buChar char="•"/>
            </a:pPr>
            <a:endParaRPr lang="en-GB" sz="2400" dirty="0"/>
          </a:p>
        </p:txBody>
      </p:sp>
      <p:pic>
        <p:nvPicPr>
          <p:cNvPr id="3" name="Picture 2">
            <a:extLst>
              <a:ext uri="{FF2B5EF4-FFF2-40B4-BE49-F238E27FC236}">
                <a16:creationId xmlns:a16="http://schemas.microsoft.com/office/drawing/2014/main" id="{F632DD92-83D4-4BF3-B11A-2E41BB8A4BF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84175" y="3075030"/>
            <a:ext cx="3846932" cy="3749040"/>
          </a:xfrm>
          <a:prstGeom prst="rect">
            <a:avLst/>
          </a:prstGeom>
        </p:spPr>
      </p:pic>
      <p:pic>
        <p:nvPicPr>
          <p:cNvPr id="5" name="Picture 4">
            <a:extLst>
              <a:ext uri="{FF2B5EF4-FFF2-40B4-BE49-F238E27FC236}">
                <a16:creationId xmlns:a16="http://schemas.microsoft.com/office/drawing/2014/main" id="{5A66CC6C-E0D5-40DF-B9F3-53F5447C78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6869" y="1383759"/>
            <a:ext cx="2895021" cy="2847703"/>
          </a:xfrm>
          <a:prstGeom prst="rect">
            <a:avLst/>
          </a:prstGeom>
        </p:spPr>
      </p:pic>
      <p:pic>
        <p:nvPicPr>
          <p:cNvPr id="13" name="Picture 12">
            <a:extLst>
              <a:ext uri="{FF2B5EF4-FFF2-40B4-BE49-F238E27FC236}">
                <a16:creationId xmlns:a16="http://schemas.microsoft.com/office/drawing/2014/main" id="{60779D55-99EA-42A8-B077-EE853E8C0F40}"/>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5100638" y="4388376"/>
            <a:ext cx="3961252" cy="2435533"/>
          </a:xfrm>
          <a:prstGeom prst="rect">
            <a:avLst/>
          </a:prstGeom>
        </p:spPr>
      </p:pic>
    </p:spTree>
    <p:extLst>
      <p:ext uri="{BB962C8B-B14F-4D97-AF65-F5344CB8AC3E}">
        <p14:creationId xmlns:p14="http://schemas.microsoft.com/office/powerpoint/2010/main" val="1592084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02065"/>
            <a:ext cx="7941389" cy="707886"/>
          </a:xfrm>
        </p:spPr>
        <p:txBody>
          <a:bodyPr/>
          <a:lstStyle/>
          <a:p>
            <a:r>
              <a:rPr lang="en-GB" dirty="0"/>
              <a:t>5) Differential </a:t>
            </a:r>
            <a:r>
              <a:rPr lang="en-GB" sz="4000" u="sng" dirty="0"/>
              <a:t>exon</a:t>
            </a:r>
            <a:r>
              <a:rPr lang="en-GB" dirty="0"/>
              <a:t> expression</a:t>
            </a:r>
          </a:p>
        </p:txBody>
      </p:sp>
      <p:sp>
        <p:nvSpPr>
          <p:cNvPr id="8" name="Content Placeholder 2"/>
          <p:cNvSpPr txBox="1">
            <a:spLocks/>
          </p:cNvSpPr>
          <p:nvPr/>
        </p:nvSpPr>
        <p:spPr>
          <a:xfrm>
            <a:off x="0"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0" y="1125700"/>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Following quantification of exon counts, using </a:t>
            </a:r>
            <a:r>
              <a:rPr lang="en-GB" sz="2400" dirty="0" err="1"/>
              <a:t>HTseq</a:t>
            </a:r>
            <a:r>
              <a:rPr lang="en-GB" sz="2400" dirty="0"/>
              <a:t>, differential exon expression can be performed using DEXSEQ (false discovery rate 0.001). </a:t>
            </a:r>
          </a:p>
          <a:p>
            <a:pPr marL="285750" indent="-285750">
              <a:buFont typeface="Arial" panose="020B0604020202020204" pitchFamily="34" charset="0"/>
              <a:buChar char="•"/>
            </a:pPr>
            <a:r>
              <a:rPr lang="en-GB" sz="2400" dirty="0"/>
              <a:t>This can yield very localised results which may not be seen with DE gene expression.</a:t>
            </a:r>
          </a:p>
        </p:txBody>
      </p:sp>
      <p:pic>
        <p:nvPicPr>
          <p:cNvPr id="3" name="Graphic 2">
            <a:extLst>
              <a:ext uri="{FF2B5EF4-FFF2-40B4-BE49-F238E27FC236}">
                <a16:creationId xmlns:a16="http://schemas.microsoft.com/office/drawing/2014/main" id="{FE3FD411-F53D-44D8-93DB-32844EF55CD8}"/>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7283" r="37480"/>
          <a:stretch/>
        </p:blipFill>
        <p:spPr>
          <a:xfrm>
            <a:off x="-247962" y="3475054"/>
            <a:ext cx="2493050" cy="5229142"/>
          </a:xfrm>
          <a:prstGeom prst="rect">
            <a:avLst/>
          </a:prstGeom>
        </p:spPr>
      </p:pic>
      <p:pic>
        <p:nvPicPr>
          <p:cNvPr id="10" name="Picture 9" descr="Chart&#10;&#10;Description automatically generated">
            <a:extLst>
              <a:ext uri="{FF2B5EF4-FFF2-40B4-BE49-F238E27FC236}">
                <a16:creationId xmlns:a16="http://schemas.microsoft.com/office/drawing/2014/main" id="{B25B3A39-1C9E-4BB4-AE53-98ACCC51AD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7386" y="3534176"/>
            <a:ext cx="5015733" cy="2786960"/>
          </a:xfrm>
          <a:prstGeom prst="rect">
            <a:avLst/>
          </a:prstGeom>
        </p:spPr>
      </p:pic>
      <p:sp>
        <p:nvSpPr>
          <p:cNvPr id="11" name="TextBox 10">
            <a:extLst>
              <a:ext uri="{FF2B5EF4-FFF2-40B4-BE49-F238E27FC236}">
                <a16:creationId xmlns:a16="http://schemas.microsoft.com/office/drawing/2014/main" id="{F13426BA-8DEC-4AB3-AFC8-0CADABFD4667}"/>
              </a:ext>
            </a:extLst>
          </p:cNvPr>
          <p:cNvSpPr txBox="1"/>
          <p:nvPr/>
        </p:nvSpPr>
        <p:spPr>
          <a:xfrm>
            <a:off x="3139440" y="2897303"/>
            <a:ext cx="6096000" cy="584775"/>
          </a:xfrm>
          <a:prstGeom prst="rect">
            <a:avLst/>
          </a:prstGeom>
          <a:noFill/>
        </p:spPr>
        <p:txBody>
          <a:bodyPr wrap="square" rtlCol="0">
            <a:spAutoFit/>
          </a:bodyPr>
          <a:lstStyle/>
          <a:p>
            <a:r>
              <a:rPr lang="en-GB" sz="1600" dirty="0"/>
              <a:t>Gene of interest (peroxidase): last exon DE in aphid between different hosts. Important for evading different host responses?</a:t>
            </a:r>
          </a:p>
        </p:txBody>
      </p:sp>
      <p:sp>
        <p:nvSpPr>
          <p:cNvPr id="12" name="Rectangle 11">
            <a:extLst>
              <a:ext uri="{FF2B5EF4-FFF2-40B4-BE49-F238E27FC236}">
                <a16:creationId xmlns:a16="http://schemas.microsoft.com/office/drawing/2014/main" id="{D17D8252-109C-4469-B3CF-90D67218B1CD}"/>
              </a:ext>
            </a:extLst>
          </p:cNvPr>
          <p:cNvSpPr/>
          <p:nvPr/>
        </p:nvSpPr>
        <p:spPr>
          <a:xfrm>
            <a:off x="3779520" y="6304002"/>
            <a:ext cx="5222240" cy="553998"/>
          </a:xfrm>
          <a:prstGeom prst="rect">
            <a:avLst/>
          </a:prstGeom>
        </p:spPr>
        <p:txBody>
          <a:bodyPr wrap="square">
            <a:spAutoFit/>
          </a:bodyPr>
          <a:lstStyle/>
          <a:p>
            <a:r>
              <a:rPr lang="en-GB" sz="1000" dirty="0">
                <a:solidFill>
                  <a:srgbClr val="222222"/>
                </a:solidFill>
                <a:latin typeface="Arial" panose="020B0604020202020204" pitchFamily="34" charset="0"/>
              </a:rPr>
              <a:t>Thorpe, P., Escudero‐Martinez, C.M., Eves‐van den Akker, S. and Bos, J.I., 2020. Transcriptional changes in the aphid species </a:t>
            </a:r>
            <a:r>
              <a:rPr lang="en-GB" sz="1000" dirty="0" err="1">
                <a:solidFill>
                  <a:srgbClr val="222222"/>
                </a:solidFill>
                <a:latin typeface="Arial" panose="020B0604020202020204" pitchFamily="34" charset="0"/>
              </a:rPr>
              <a:t>Myzus</a:t>
            </a:r>
            <a:r>
              <a:rPr lang="en-GB" sz="1000" dirty="0">
                <a:solidFill>
                  <a:srgbClr val="222222"/>
                </a:solidFill>
                <a:latin typeface="Arial" panose="020B0604020202020204" pitchFamily="34" charset="0"/>
              </a:rPr>
              <a:t> cerasi under different host and environmental conditions. </a:t>
            </a:r>
            <a:r>
              <a:rPr lang="en-GB" sz="1000" i="1" dirty="0">
                <a:solidFill>
                  <a:srgbClr val="222222"/>
                </a:solidFill>
                <a:latin typeface="Arial" panose="020B0604020202020204" pitchFamily="34" charset="0"/>
              </a:rPr>
              <a:t>Insect Molecular Biology</a:t>
            </a:r>
            <a:r>
              <a:rPr lang="en-GB" sz="1000" dirty="0">
                <a:solidFill>
                  <a:srgbClr val="222222"/>
                </a:solidFill>
                <a:latin typeface="Arial" panose="020B0604020202020204" pitchFamily="34" charset="0"/>
              </a:rPr>
              <a:t>, </a:t>
            </a:r>
            <a:r>
              <a:rPr lang="en-GB" sz="1000" i="1" dirty="0">
                <a:solidFill>
                  <a:srgbClr val="222222"/>
                </a:solidFill>
                <a:latin typeface="Arial" panose="020B0604020202020204" pitchFamily="34" charset="0"/>
              </a:rPr>
              <a:t>29</a:t>
            </a:r>
            <a:r>
              <a:rPr lang="en-GB" sz="1000" dirty="0">
                <a:solidFill>
                  <a:srgbClr val="222222"/>
                </a:solidFill>
                <a:latin typeface="Arial" panose="020B0604020202020204" pitchFamily="34" charset="0"/>
              </a:rPr>
              <a:t>(3), pp.271-282.</a:t>
            </a:r>
            <a:endParaRPr lang="en-GB" sz="1000" dirty="0"/>
          </a:p>
        </p:txBody>
      </p:sp>
    </p:spTree>
    <p:extLst>
      <p:ext uri="{BB962C8B-B14F-4D97-AF65-F5344CB8AC3E}">
        <p14:creationId xmlns:p14="http://schemas.microsoft.com/office/powerpoint/2010/main" val="2585875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Overview</a:t>
            </a:r>
          </a:p>
        </p:txBody>
      </p:sp>
      <p:sp>
        <p:nvSpPr>
          <p:cNvPr id="6" name="Content Placeholder 2"/>
          <p:cNvSpPr txBox="1">
            <a:spLocks/>
          </p:cNvSpPr>
          <p:nvPr/>
        </p:nvSpPr>
        <p:spPr>
          <a:xfrm>
            <a:off x="479942" y="1502868"/>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683481"/>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solidFill>
                  <a:schemeClr val="bg2"/>
                </a:solidFill>
              </a:rPr>
              <a:t>1: Gene structure</a:t>
            </a:r>
          </a:p>
          <a:p>
            <a:pPr marL="285750" indent="-285750">
              <a:buFont typeface="Arial" panose="020B0604020202020204" pitchFamily="34" charset="0"/>
              <a:buChar char="•"/>
            </a:pPr>
            <a:r>
              <a:rPr lang="en-GB" sz="2400" dirty="0">
                <a:solidFill>
                  <a:schemeClr val="bg2"/>
                </a:solidFill>
              </a:rPr>
              <a:t>2: History (EST sequencing – Sanger) - brief. </a:t>
            </a:r>
          </a:p>
          <a:p>
            <a:pPr marL="285750" indent="-285750">
              <a:buFont typeface="Arial" panose="020B0604020202020204" pitchFamily="34" charset="0"/>
              <a:buChar char="•"/>
            </a:pPr>
            <a:r>
              <a:rPr lang="en-GB" sz="2400" dirty="0">
                <a:solidFill>
                  <a:schemeClr val="bg2"/>
                </a:solidFill>
              </a:rPr>
              <a:t>3: Illumina</a:t>
            </a:r>
          </a:p>
          <a:p>
            <a:pPr marL="285750" indent="-285750">
              <a:buFont typeface="Arial" panose="020B0604020202020204" pitchFamily="34" charset="0"/>
              <a:buChar char="•"/>
            </a:pPr>
            <a:r>
              <a:rPr lang="en-GB" sz="2400" dirty="0">
                <a:solidFill>
                  <a:schemeClr val="bg2"/>
                </a:solidFill>
              </a:rPr>
              <a:t>4: Biological reps, gene expression and counts</a:t>
            </a:r>
          </a:p>
          <a:p>
            <a:pPr marL="285750" indent="-285750">
              <a:buFont typeface="Arial" panose="020B0604020202020204" pitchFamily="34" charset="0"/>
              <a:buChar char="•"/>
            </a:pPr>
            <a:r>
              <a:rPr lang="en-GB" sz="2400" dirty="0">
                <a:solidFill>
                  <a:schemeClr val="bg2"/>
                </a:solidFill>
              </a:rPr>
              <a:t>5: Differential expression between conditions</a:t>
            </a:r>
          </a:p>
          <a:p>
            <a:pPr marL="285750" indent="-285750">
              <a:buFont typeface="Arial" panose="020B0604020202020204" pitchFamily="34" charset="0"/>
              <a:buChar char="•"/>
            </a:pPr>
            <a:r>
              <a:rPr lang="en-GB" sz="2400" b="1" dirty="0" err="1"/>
              <a:t>Ooops</a:t>
            </a:r>
            <a:r>
              <a:rPr lang="en-GB" sz="2400" b="1" dirty="0"/>
              <a:t> and extra one: RNAseq without a genome</a:t>
            </a:r>
          </a:p>
          <a:p>
            <a:pPr marL="285750" indent="-285750">
              <a:buFont typeface="Arial" panose="020B0604020202020204" pitchFamily="34" charset="0"/>
              <a:buChar char="•"/>
            </a:pPr>
            <a:r>
              <a:rPr lang="en-GB" sz="2400" dirty="0"/>
              <a:t>6: RNAseq as a guide for gene calls</a:t>
            </a:r>
          </a:p>
          <a:p>
            <a:pPr marL="285750" indent="-285750">
              <a:buFont typeface="Arial" panose="020B0604020202020204" pitchFamily="34" charset="0"/>
              <a:buChar char="•"/>
            </a:pPr>
            <a:r>
              <a:rPr lang="en-GB" sz="2400" dirty="0"/>
              <a:t>7: Nanopore and PacBio (long read) RNAseq – holy grail?</a:t>
            </a:r>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Tree>
    <p:extLst>
      <p:ext uri="{BB962C8B-B14F-4D97-AF65-F5344CB8AC3E}">
        <p14:creationId xmlns:p14="http://schemas.microsoft.com/office/powerpoint/2010/main" val="970757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P spid="9"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Oops: RNAseq DE without a genome</a:t>
            </a:r>
          </a:p>
        </p:txBody>
      </p:sp>
      <p:sp>
        <p:nvSpPr>
          <p:cNvPr id="8" name="Content Placeholder 2"/>
          <p:cNvSpPr txBox="1">
            <a:spLocks/>
          </p:cNvSpPr>
          <p:nvPr/>
        </p:nvSpPr>
        <p:spPr>
          <a:xfrm>
            <a:off x="0"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0" y="1323457"/>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A </a:t>
            </a:r>
            <a:r>
              <a:rPr lang="en-GB" sz="2400" i="1" dirty="0"/>
              <a:t>de novo </a:t>
            </a:r>
            <a:r>
              <a:rPr lang="en-GB" sz="2400" dirty="0"/>
              <a:t>transcriptome assembly can be generated by assembling all the reads (without the genome – if one is not available). </a:t>
            </a:r>
          </a:p>
          <a:p>
            <a:pPr marL="285750" indent="-285750">
              <a:buFont typeface="Arial" panose="020B0604020202020204" pitchFamily="34" charset="0"/>
              <a:buChar char="•"/>
            </a:pPr>
            <a:r>
              <a:rPr lang="en-GB" sz="2400" dirty="0"/>
              <a:t>The resulting transcript assembly should represent all the data, which all the conditions can now be mapped back to and used for DE analysis.  - and therefore all that has previously been mentioned can then be applied here. </a:t>
            </a:r>
          </a:p>
        </p:txBody>
      </p:sp>
      <p:sp>
        <p:nvSpPr>
          <p:cNvPr id="2" name="Rectangle 1">
            <a:extLst>
              <a:ext uri="{FF2B5EF4-FFF2-40B4-BE49-F238E27FC236}">
                <a16:creationId xmlns:a16="http://schemas.microsoft.com/office/drawing/2014/main" id="{F201B57E-FC55-46F3-9FB0-190D324F42D0}"/>
              </a:ext>
            </a:extLst>
          </p:cNvPr>
          <p:cNvSpPr/>
          <p:nvPr/>
        </p:nvSpPr>
        <p:spPr>
          <a:xfrm>
            <a:off x="330200" y="4476693"/>
            <a:ext cx="7950200" cy="646331"/>
          </a:xfrm>
          <a:prstGeom prst="rect">
            <a:avLst/>
          </a:prstGeom>
        </p:spPr>
        <p:txBody>
          <a:bodyPr wrap="square">
            <a:spAutoFit/>
          </a:bodyPr>
          <a:lstStyle/>
          <a:p>
            <a:r>
              <a:rPr lang="en-GB" sz="1200" dirty="0">
                <a:solidFill>
                  <a:srgbClr val="222222"/>
                </a:solidFill>
                <a:latin typeface="Arial" panose="020B0604020202020204" pitchFamily="34" charset="0"/>
              </a:rPr>
              <a:t>Eves-van den Akker, S., Lilley, C.J., Danchin, E.G., </a:t>
            </a:r>
            <a:r>
              <a:rPr lang="en-GB" sz="1200" dirty="0" err="1">
                <a:solidFill>
                  <a:srgbClr val="222222"/>
                </a:solidFill>
                <a:latin typeface="Arial" panose="020B0604020202020204" pitchFamily="34" charset="0"/>
              </a:rPr>
              <a:t>Rancurel</a:t>
            </a:r>
            <a:r>
              <a:rPr lang="en-GB" sz="1200" dirty="0">
                <a:solidFill>
                  <a:srgbClr val="222222"/>
                </a:solidFill>
                <a:latin typeface="Arial" panose="020B0604020202020204" pitchFamily="34" charset="0"/>
              </a:rPr>
              <a:t>, C., Cock, P.J., Urwin, P.E. and Jones, J.T., 2014. The transcriptome of </a:t>
            </a:r>
            <a:r>
              <a:rPr lang="en-GB" sz="1200" dirty="0" err="1">
                <a:solidFill>
                  <a:srgbClr val="222222"/>
                </a:solidFill>
                <a:latin typeface="Arial" panose="020B0604020202020204" pitchFamily="34" charset="0"/>
              </a:rPr>
              <a:t>Nacobbus</a:t>
            </a:r>
            <a:r>
              <a:rPr lang="en-GB" sz="1200" dirty="0">
                <a:solidFill>
                  <a:srgbClr val="222222"/>
                </a:solidFill>
                <a:latin typeface="Arial" panose="020B0604020202020204" pitchFamily="34" charset="0"/>
              </a:rPr>
              <a:t> aberrans reveals insights into the evolution of sedentary </a:t>
            </a:r>
            <a:r>
              <a:rPr lang="en-GB" sz="1200" dirty="0" err="1">
                <a:solidFill>
                  <a:srgbClr val="222222"/>
                </a:solidFill>
                <a:latin typeface="Arial" panose="020B0604020202020204" pitchFamily="34" charset="0"/>
              </a:rPr>
              <a:t>endoparasitism</a:t>
            </a:r>
            <a:r>
              <a:rPr lang="en-GB" sz="1200" dirty="0">
                <a:solidFill>
                  <a:srgbClr val="222222"/>
                </a:solidFill>
                <a:latin typeface="Arial" panose="020B0604020202020204" pitchFamily="34" charset="0"/>
              </a:rPr>
              <a:t> in plant-parasitic nematodes. </a:t>
            </a:r>
            <a:r>
              <a:rPr lang="en-GB" sz="1200" i="1" dirty="0">
                <a:solidFill>
                  <a:srgbClr val="222222"/>
                </a:solidFill>
                <a:latin typeface="Arial" panose="020B0604020202020204" pitchFamily="34" charset="0"/>
              </a:rPr>
              <a:t>Genome biology and evolution</a:t>
            </a:r>
            <a:r>
              <a:rPr lang="en-GB" sz="1200" dirty="0">
                <a:solidFill>
                  <a:srgbClr val="222222"/>
                </a:solidFill>
                <a:latin typeface="Arial" panose="020B0604020202020204" pitchFamily="34" charset="0"/>
              </a:rPr>
              <a:t>, </a:t>
            </a:r>
            <a:r>
              <a:rPr lang="en-GB" sz="1200" i="1" dirty="0">
                <a:solidFill>
                  <a:srgbClr val="222222"/>
                </a:solidFill>
                <a:latin typeface="Arial" panose="020B0604020202020204" pitchFamily="34" charset="0"/>
              </a:rPr>
              <a:t>6</a:t>
            </a:r>
            <a:r>
              <a:rPr lang="en-GB" sz="1200" dirty="0">
                <a:solidFill>
                  <a:srgbClr val="222222"/>
                </a:solidFill>
                <a:latin typeface="Arial" panose="020B0604020202020204" pitchFamily="34" charset="0"/>
              </a:rPr>
              <a:t>(9), pp.2181-2194.</a:t>
            </a:r>
            <a:endParaRPr lang="en-GB" sz="1200" dirty="0"/>
          </a:p>
        </p:txBody>
      </p:sp>
      <p:sp>
        <p:nvSpPr>
          <p:cNvPr id="13" name="Rectangle 12">
            <a:extLst>
              <a:ext uri="{FF2B5EF4-FFF2-40B4-BE49-F238E27FC236}">
                <a16:creationId xmlns:a16="http://schemas.microsoft.com/office/drawing/2014/main" id="{99A3DE61-707D-4D88-B2B2-AFCAFBFA2447}"/>
              </a:ext>
            </a:extLst>
          </p:cNvPr>
          <p:cNvSpPr/>
          <p:nvPr/>
        </p:nvSpPr>
        <p:spPr>
          <a:xfrm>
            <a:off x="330200" y="5453548"/>
            <a:ext cx="8239760" cy="523220"/>
          </a:xfrm>
          <a:prstGeom prst="rect">
            <a:avLst/>
          </a:prstGeom>
        </p:spPr>
        <p:txBody>
          <a:bodyPr wrap="square">
            <a:spAutoFit/>
          </a:bodyPr>
          <a:lstStyle/>
          <a:p>
            <a:r>
              <a:rPr lang="en-GB" sz="1400" dirty="0">
                <a:solidFill>
                  <a:srgbClr val="222222"/>
                </a:solidFill>
                <a:latin typeface="Arial" panose="020B0604020202020204" pitchFamily="34" charset="0"/>
              </a:rPr>
              <a:t>Thorpe, P., Cock, P.J. and Bos, J., 2016. Comparative transcriptomics and proteomics of three different aphid species identifies core and diverse effector sets. </a:t>
            </a:r>
            <a:r>
              <a:rPr lang="en-GB" sz="1400" i="1" dirty="0">
                <a:solidFill>
                  <a:srgbClr val="222222"/>
                </a:solidFill>
                <a:latin typeface="Arial" panose="020B0604020202020204" pitchFamily="34" charset="0"/>
              </a:rPr>
              <a:t>BMC genomics</a:t>
            </a:r>
            <a:r>
              <a:rPr lang="en-GB" sz="1400" dirty="0">
                <a:solidFill>
                  <a:srgbClr val="222222"/>
                </a:solidFill>
                <a:latin typeface="Arial" panose="020B0604020202020204" pitchFamily="34" charset="0"/>
              </a:rPr>
              <a:t>, </a:t>
            </a:r>
            <a:r>
              <a:rPr lang="en-GB" sz="1400" i="1" dirty="0">
                <a:solidFill>
                  <a:srgbClr val="222222"/>
                </a:solidFill>
                <a:latin typeface="Arial" panose="020B0604020202020204" pitchFamily="34" charset="0"/>
              </a:rPr>
              <a:t>17</a:t>
            </a:r>
            <a:r>
              <a:rPr lang="en-GB" sz="1400" dirty="0">
                <a:solidFill>
                  <a:srgbClr val="222222"/>
                </a:solidFill>
                <a:latin typeface="Arial" panose="020B0604020202020204" pitchFamily="34" charset="0"/>
              </a:rPr>
              <a:t>(1), p.172.</a:t>
            </a:r>
            <a:endParaRPr lang="en-GB" sz="1400" dirty="0"/>
          </a:p>
        </p:txBody>
      </p:sp>
    </p:spTree>
    <p:extLst>
      <p:ext uri="{BB962C8B-B14F-4D97-AF65-F5344CB8AC3E}">
        <p14:creationId xmlns:p14="http://schemas.microsoft.com/office/powerpoint/2010/main" val="249395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Overview</a:t>
            </a:r>
          </a:p>
        </p:txBody>
      </p:sp>
      <p:sp>
        <p:nvSpPr>
          <p:cNvPr id="6" name="Content Placeholder 2"/>
          <p:cNvSpPr txBox="1">
            <a:spLocks/>
          </p:cNvSpPr>
          <p:nvPr/>
        </p:nvSpPr>
        <p:spPr>
          <a:xfrm>
            <a:off x="479942" y="1502868"/>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683481"/>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solidFill>
                  <a:schemeClr val="bg2"/>
                </a:solidFill>
              </a:rPr>
              <a:t>1: Gene structure</a:t>
            </a:r>
          </a:p>
          <a:p>
            <a:pPr marL="285750" indent="-285750">
              <a:buFont typeface="Arial" panose="020B0604020202020204" pitchFamily="34" charset="0"/>
              <a:buChar char="•"/>
            </a:pPr>
            <a:r>
              <a:rPr lang="en-GB" sz="2400" dirty="0">
                <a:solidFill>
                  <a:schemeClr val="bg2"/>
                </a:solidFill>
              </a:rPr>
              <a:t>2: History (EST sequencing – Sanger) - brief. </a:t>
            </a:r>
          </a:p>
          <a:p>
            <a:pPr marL="285750" indent="-285750">
              <a:buFont typeface="Arial" panose="020B0604020202020204" pitchFamily="34" charset="0"/>
              <a:buChar char="•"/>
            </a:pPr>
            <a:r>
              <a:rPr lang="en-GB" sz="2400" dirty="0">
                <a:solidFill>
                  <a:schemeClr val="bg2"/>
                </a:solidFill>
              </a:rPr>
              <a:t>3: Illumina</a:t>
            </a:r>
          </a:p>
          <a:p>
            <a:pPr marL="285750" indent="-285750">
              <a:buFont typeface="Arial" panose="020B0604020202020204" pitchFamily="34" charset="0"/>
              <a:buChar char="•"/>
            </a:pPr>
            <a:r>
              <a:rPr lang="en-GB" sz="2400" dirty="0">
                <a:solidFill>
                  <a:schemeClr val="bg2"/>
                </a:solidFill>
              </a:rPr>
              <a:t>4: Biological reps, gene expression and counts</a:t>
            </a:r>
          </a:p>
          <a:p>
            <a:pPr marL="285750" indent="-285750">
              <a:buFont typeface="Arial" panose="020B0604020202020204" pitchFamily="34" charset="0"/>
              <a:buChar char="•"/>
            </a:pPr>
            <a:r>
              <a:rPr lang="en-GB" sz="2400" dirty="0">
                <a:solidFill>
                  <a:schemeClr val="bg2"/>
                </a:solidFill>
              </a:rPr>
              <a:t>5: Differential expression between conditions</a:t>
            </a:r>
          </a:p>
          <a:p>
            <a:pPr marL="285750" indent="-285750">
              <a:buFont typeface="Arial" panose="020B0604020202020204" pitchFamily="34" charset="0"/>
              <a:buChar char="•"/>
            </a:pPr>
            <a:r>
              <a:rPr lang="en-GB" sz="2400" dirty="0" err="1">
                <a:solidFill>
                  <a:schemeClr val="bg2"/>
                </a:solidFill>
              </a:rPr>
              <a:t>Ooops</a:t>
            </a:r>
            <a:r>
              <a:rPr lang="en-GB" sz="2400" dirty="0">
                <a:solidFill>
                  <a:schemeClr val="bg2"/>
                </a:solidFill>
              </a:rPr>
              <a:t> and extra one: RNAseq without a genome</a:t>
            </a:r>
          </a:p>
          <a:p>
            <a:pPr marL="285750" indent="-285750">
              <a:buFont typeface="Arial" panose="020B0604020202020204" pitchFamily="34" charset="0"/>
              <a:buChar char="•"/>
            </a:pPr>
            <a:r>
              <a:rPr lang="en-GB" sz="2400" b="1" dirty="0"/>
              <a:t>6: RNAseq as a guide for gene calls</a:t>
            </a:r>
          </a:p>
          <a:p>
            <a:pPr marL="285750" indent="-285750">
              <a:buFont typeface="Arial" panose="020B0604020202020204" pitchFamily="34" charset="0"/>
              <a:buChar char="•"/>
            </a:pPr>
            <a:r>
              <a:rPr lang="en-GB" sz="2400" dirty="0"/>
              <a:t>7: Nanopore and PacBio (long read) RNAseq – holy grail?</a:t>
            </a:r>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Tree>
    <p:extLst>
      <p:ext uri="{BB962C8B-B14F-4D97-AF65-F5344CB8AC3E}">
        <p14:creationId xmlns:p14="http://schemas.microsoft.com/office/powerpoint/2010/main" val="1674553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P spid="9"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6) RNAseq to guide gene predictions</a:t>
            </a:r>
          </a:p>
        </p:txBody>
      </p:sp>
      <p:sp>
        <p:nvSpPr>
          <p:cNvPr id="8" name="Content Placeholder 2"/>
          <p:cNvSpPr txBox="1">
            <a:spLocks/>
          </p:cNvSpPr>
          <p:nvPr/>
        </p:nvSpPr>
        <p:spPr>
          <a:xfrm>
            <a:off x="0"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01600" y="1328057"/>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Modern gene callers can use the mapped RNAseq to guide gene prediction to help intron exon structure. Splice sites (rare ones can be detected - </a:t>
            </a:r>
            <a:r>
              <a:rPr lang="en-GB" sz="1000" dirty="0"/>
              <a:t>Eves-van den Akker, S., </a:t>
            </a:r>
            <a:r>
              <a:rPr lang="en-GB" sz="1000" dirty="0" err="1"/>
              <a:t>Laetsch</a:t>
            </a:r>
            <a:r>
              <a:rPr lang="en-GB" sz="1000" dirty="0"/>
              <a:t>, D.R., Thorpe, P., Lilley, C.J., Danchin, E.G., Da Rocha, M., </a:t>
            </a:r>
            <a:r>
              <a:rPr lang="en-GB" sz="1000" dirty="0" err="1"/>
              <a:t>Rancurel</a:t>
            </a:r>
            <a:r>
              <a:rPr lang="en-GB" sz="1000" dirty="0"/>
              <a:t>, C., Holroyd, N.E., Cotton, J.A., </a:t>
            </a:r>
            <a:r>
              <a:rPr lang="en-GB" sz="1000" dirty="0" err="1"/>
              <a:t>Szitenberg</a:t>
            </a:r>
            <a:r>
              <a:rPr lang="en-GB" sz="1000" dirty="0"/>
              <a:t>, A. and </a:t>
            </a:r>
            <a:r>
              <a:rPr lang="en-GB" sz="1000" dirty="0" err="1"/>
              <a:t>Grenier</a:t>
            </a:r>
            <a:r>
              <a:rPr lang="en-GB" sz="1000" dirty="0"/>
              <a:t>, E., 2016. The genome of the yellow potato cyst nematode, Globodera </a:t>
            </a:r>
            <a:r>
              <a:rPr lang="en-GB" sz="1000" dirty="0" err="1"/>
              <a:t>rostochiensis</a:t>
            </a:r>
            <a:r>
              <a:rPr lang="en-GB" sz="1000" dirty="0"/>
              <a:t>, reveals insights into the basis of parasitism and virulence. </a:t>
            </a:r>
            <a:r>
              <a:rPr lang="en-GB" sz="1000" i="1" dirty="0"/>
              <a:t>Genome biology</a:t>
            </a:r>
            <a:r>
              <a:rPr lang="en-GB" sz="1000" dirty="0"/>
              <a:t>, </a:t>
            </a:r>
            <a:r>
              <a:rPr lang="en-GB" sz="1000" i="1" dirty="0"/>
              <a:t>17</a:t>
            </a:r>
            <a:r>
              <a:rPr lang="en-GB" sz="1000" dirty="0"/>
              <a:t>(1), pp.1-23.)</a:t>
            </a:r>
          </a:p>
          <a:p>
            <a:pPr marL="285750" indent="-285750">
              <a:buFont typeface="Arial" panose="020B0604020202020204" pitchFamily="34" charset="0"/>
              <a:buChar char="•"/>
            </a:pPr>
            <a:endParaRPr lang="en-GB" sz="800" dirty="0"/>
          </a:p>
          <a:p>
            <a:pPr marL="285750" indent="-285750">
              <a:buFont typeface="Arial" panose="020B0604020202020204" pitchFamily="34" charset="0"/>
              <a:buChar char="•"/>
            </a:pPr>
            <a:r>
              <a:rPr lang="en-GB" sz="2400" dirty="0"/>
              <a:t>It makes a huge difference!!! (</a:t>
            </a:r>
            <a:r>
              <a:rPr lang="en-GB" sz="2400" dirty="0" err="1"/>
              <a:t>Braker</a:t>
            </a:r>
            <a:r>
              <a:rPr lang="en-GB" sz="2400" dirty="0"/>
              <a:t>, Augustus, </a:t>
            </a:r>
            <a:r>
              <a:rPr lang="en-GB" sz="2400" dirty="0" err="1"/>
              <a:t>Codingquarry</a:t>
            </a:r>
            <a:r>
              <a:rPr lang="en-GB" sz="2400" dirty="0"/>
              <a:t>)</a:t>
            </a:r>
          </a:p>
        </p:txBody>
      </p:sp>
      <p:pic>
        <p:nvPicPr>
          <p:cNvPr id="2" name="Picture 1">
            <a:extLst>
              <a:ext uri="{FF2B5EF4-FFF2-40B4-BE49-F238E27FC236}">
                <a16:creationId xmlns:a16="http://schemas.microsoft.com/office/drawing/2014/main" id="{DFC05025-1F03-462E-8085-01B06C7C3978}"/>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13019" y="4126590"/>
            <a:ext cx="8194045" cy="2309365"/>
          </a:xfrm>
          <a:prstGeom prst="rect">
            <a:avLst/>
          </a:prstGeom>
        </p:spPr>
      </p:pic>
    </p:spTree>
    <p:extLst>
      <p:ext uri="{BB962C8B-B14F-4D97-AF65-F5344CB8AC3E}">
        <p14:creationId xmlns:p14="http://schemas.microsoft.com/office/powerpoint/2010/main" val="3831094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Overview</a:t>
            </a:r>
          </a:p>
        </p:txBody>
      </p:sp>
      <p:sp>
        <p:nvSpPr>
          <p:cNvPr id="6" name="Content Placeholder 2"/>
          <p:cNvSpPr txBox="1">
            <a:spLocks/>
          </p:cNvSpPr>
          <p:nvPr/>
        </p:nvSpPr>
        <p:spPr>
          <a:xfrm>
            <a:off x="479942" y="1502868"/>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683481"/>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solidFill>
                  <a:schemeClr val="bg2"/>
                </a:solidFill>
              </a:rPr>
              <a:t>1: Gene structure</a:t>
            </a:r>
          </a:p>
          <a:p>
            <a:pPr marL="285750" indent="-285750">
              <a:buFont typeface="Arial" panose="020B0604020202020204" pitchFamily="34" charset="0"/>
              <a:buChar char="•"/>
            </a:pPr>
            <a:r>
              <a:rPr lang="en-GB" sz="2400" dirty="0">
                <a:solidFill>
                  <a:schemeClr val="bg2"/>
                </a:solidFill>
              </a:rPr>
              <a:t>2: History (EST sequencing – Sanger) - brief. </a:t>
            </a:r>
          </a:p>
          <a:p>
            <a:pPr marL="285750" indent="-285750">
              <a:buFont typeface="Arial" panose="020B0604020202020204" pitchFamily="34" charset="0"/>
              <a:buChar char="•"/>
            </a:pPr>
            <a:r>
              <a:rPr lang="en-GB" sz="2400" dirty="0">
                <a:solidFill>
                  <a:schemeClr val="bg2"/>
                </a:solidFill>
              </a:rPr>
              <a:t>3: Illumina</a:t>
            </a:r>
          </a:p>
          <a:p>
            <a:pPr marL="285750" indent="-285750">
              <a:buFont typeface="Arial" panose="020B0604020202020204" pitchFamily="34" charset="0"/>
              <a:buChar char="•"/>
            </a:pPr>
            <a:r>
              <a:rPr lang="en-GB" sz="2400" dirty="0">
                <a:solidFill>
                  <a:schemeClr val="bg2"/>
                </a:solidFill>
              </a:rPr>
              <a:t>4: Biological reps, gene expression and counts</a:t>
            </a:r>
          </a:p>
          <a:p>
            <a:pPr marL="285750" indent="-285750">
              <a:buFont typeface="Arial" panose="020B0604020202020204" pitchFamily="34" charset="0"/>
              <a:buChar char="•"/>
            </a:pPr>
            <a:r>
              <a:rPr lang="en-GB" sz="2400" dirty="0">
                <a:solidFill>
                  <a:schemeClr val="bg2"/>
                </a:solidFill>
              </a:rPr>
              <a:t>5: Differential expression between conditions</a:t>
            </a:r>
          </a:p>
          <a:p>
            <a:pPr marL="285750" indent="-285750">
              <a:buFont typeface="Arial" panose="020B0604020202020204" pitchFamily="34" charset="0"/>
              <a:buChar char="•"/>
            </a:pPr>
            <a:r>
              <a:rPr lang="en-GB" sz="2400" dirty="0" err="1">
                <a:solidFill>
                  <a:schemeClr val="bg2"/>
                </a:solidFill>
              </a:rPr>
              <a:t>Ooops</a:t>
            </a:r>
            <a:r>
              <a:rPr lang="en-GB" sz="2400" dirty="0">
                <a:solidFill>
                  <a:schemeClr val="bg2"/>
                </a:solidFill>
              </a:rPr>
              <a:t> and extra one: RNAseq without a genome</a:t>
            </a:r>
          </a:p>
          <a:p>
            <a:pPr marL="285750" indent="-285750">
              <a:buFont typeface="Arial" panose="020B0604020202020204" pitchFamily="34" charset="0"/>
              <a:buChar char="•"/>
            </a:pPr>
            <a:r>
              <a:rPr lang="en-GB" sz="2400" dirty="0">
                <a:solidFill>
                  <a:schemeClr val="bg2"/>
                </a:solidFill>
              </a:rPr>
              <a:t>6: RNAseq as a guide for gene calls</a:t>
            </a:r>
          </a:p>
          <a:p>
            <a:pPr marL="285750" indent="-285750">
              <a:buFont typeface="Arial" panose="020B0604020202020204" pitchFamily="34" charset="0"/>
              <a:buChar char="•"/>
            </a:pPr>
            <a:r>
              <a:rPr lang="en-GB" sz="2400" b="1" dirty="0"/>
              <a:t>7: Nanopore and PacBio (long read) RNAseq – holy grail?</a:t>
            </a:r>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Tree>
    <p:extLst>
      <p:ext uri="{BB962C8B-B14F-4D97-AF65-F5344CB8AC3E}">
        <p14:creationId xmlns:p14="http://schemas.microsoft.com/office/powerpoint/2010/main" val="401068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P spid="9"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7) Long read RNAseq</a:t>
            </a:r>
          </a:p>
        </p:txBody>
      </p:sp>
      <p:sp>
        <p:nvSpPr>
          <p:cNvPr id="8" name="Content Placeholder 2"/>
          <p:cNvSpPr txBox="1">
            <a:spLocks/>
          </p:cNvSpPr>
          <p:nvPr/>
        </p:nvSpPr>
        <p:spPr>
          <a:xfrm>
            <a:off x="0"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 y="1351280"/>
            <a:ext cx="8890000" cy="4825999"/>
          </a:xfrm>
          <a:prstGeom prst="rect">
            <a:avLst/>
          </a:prstGeom>
          <a:noFill/>
        </p:spPr>
        <p:txBody>
          <a:bodyPr vert="horz" lIns="91440" tIns="45720" rIns="91440" bIns="45720" rtlCol="0">
            <a:normAutofit fontScale="92500" lnSpcReduction="10000"/>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Nanopore and PacBio generate long reads. Long enough to get full transcripts, start to end (be careful of degradation, covert to cDNA? – PCR bias): </a:t>
            </a:r>
            <a:r>
              <a:rPr lang="en-GB" sz="1600" dirty="0">
                <a:hlinkClick r:id="rId2"/>
              </a:rPr>
              <a:t>https://nanoporetech.com/applications/rna-sequencing</a:t>
            </a:r>
            <a:r>
              <a:rPr lang="en-GB" sz="1600" dirty="0"/>
              <a:t> </a:t>
            </a:r>
            <a:endParaRPr lang="en-GB" sz="2400" dirty="0"/>
          </a:p>
          <a:p>
            <a:pPr marL="285750" indent="-285750">
              <a:buFont typeface="Arial" panose="020B0604020202020204" pitchFamily="34" charset="0"/>
              <a:buChar char="•"/>
            </a:pPr>
            <a:r>
              <a:rPr lang="en-GB" sz="2400" dirty="0"/>
              <a:t>Problem: accuracy and more importantly indels. </a:t>
            </a:r>
          </a:p>
          <a:p>
            <a:pPr marL="285750" indent="-285750">
              <a:buFont typeface="Arial" panose="020B0604020202020204" pitchFamily="34" charset="0"/>
              <a:buChar char="•"/>
            </a:pPr>
            <a:r>
              <a:rPr lang="en-GB" sz="2400" b="1" dirty="0"/>
              <a:t>Indels: </a:t>
            </a:r>
            <a:r>
              <a:rPr lang="en-GB" sz="2400" dirty="0"/>
              <a:t>This is where a run of  6 or 9 (depending on the Nanopore model) bases in a row occurs. Nanopore detect bases based on current and does not have a time dimension to assess how long those bases took to go through the pore. Therefore, anymore than 6 or 9 of the same nucleotides in a row – it guesses. Get it wrong: Frame shift, deletion, insertion … if in coding sequence = incorrect protein coding sequence (bad!)</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1400" dirty="0" err="1"/>
              <a:t>Soneson</a:t>
            </a:r>
            <a:r>
              <a:rPr lang="en-GB" sz="1400" dirty="0"/>
              <a:t>, C., Yao, Y., </a:t>
            </a:r>
            <a:r>
              <a:rPr lang="en-GB" sz="1400" dirty="0" err="1"/>
              <a:t>Bratus</a:t>
            </a:r>
            <a:r>
              <a:rPr lang="en-GB" sz="1400" dirty="0"/>
              <a:t>-Neuenschwander, A., </a:t>
            </a:r>
            <a:r>
              <a:rPr lang="en-GB" sz="1400" dirty="0" err="1"/>
              <a:t>Patrignani</a:t>
            </a:r>
            <a:r>
              <a:rPr lang="en-GB" sz="1400" dirty="0"/>
              <a:t>, A., Robinson, M.D. and Hussain, S., 2019. A comprehensive examination of Nanopore native RNA sequencing for characterization of complex transcriptomes. </a:t>
            </a:r>
            <a:r>
              <a:rPr lang="en-GB" sz="1400" i="1" dirty="0"/>
              <a:t>Nature communications</a:t>
            </a:r>
            <a:r>
              <a:rPr lang="en-GB" sz="1400" dirty="0"/>
              <a:t>, </a:t>
            </a:r>
            <a:r>
              <a:rPr lang="en-GB" sz="1400" i="1" dirty="0"/>
              <a:t>10</a:t>
            </a:r>
            <a:r>
              <a:rPr lang="en-GB" sz="1400" dirty="0"/>
              <a:t>(1), pp.1-14.</a:t>
            </a:r>
          </a:p>
          <a:p>
            <a:pPr marL="285750" indent="-285750">
              <a:buFont typeface="Arial" panose="020B0604020202020204" pitchFamily="34" charset="0"/>
              <a:buChar char="•"/>
            </a:pPr>
            <a:r>
              <a:rPr lang="en-GB" sz="1500" dirty="0" err="1"/>
              <a:t>Depledge</a:t>
            </a:r>
            <a:r>
              <a:rPr lang="en-GB" sz="1500" dirty="0"/>
              <a:t>, D.P., Srinivas, K.P., </a:t>
            </a:r>
            <a:r>
              <a:rPr lang="en-GB" sz="1500" dirty="0" err="1"/>
              <a:t>Sadaoka</a:t>
            </a:r>
            <a:r>
              <a:rPr lang="en-GB" sz="1500" dirty="0"/>
              <a:t>, T., Bready, D., Mori, Y., </a:t>
            </a:r>
            <a:r>
              <a:rPr lang="en-GB" sz="1500" dirty="0" err="1"/>
              <a:t>Placantonakis</a:t>
            </a:r>
            <a:r>
              <a:rPr lang="en-GB" sz="1500" dirty="0"/>
              <a:t>, D.G., Mohr, I. and Wilson, A.C., 2019. Direct RNA sequencing on nanopore arrays redefines the transcriptional complexity of a viral pathogen. </a:t>
            </a:r>
            <a:r>
              <a:rPr lang="en-GB" sz="1500" i="1" dirty="0"/>
              <a:t>Nature communications</a:t>
            </a:r>
            <a:r>
              <a:rPr lang="en-GB" sz="1500" dirty="0"/>
              <a:t>, </a:t>
            </a:r>
            <a:r>
              <a:rPr lang="en-GB" sz="1500" i="1" dirty="0"/>
              <a:t>10</a:t>
            </a:r>
            <a:r>
              <a:rPr lang="en-GB" sz="1500" dirty="0"/>
              <a:t>(1), pp.1-13.</a:t>
            </a:r>
            <a:endParaRPr lang="en-GB" sz="300" dirty="0"/>
          </a:p>
          <a:p>
            <a:pPr marL="285750" indent="-285750">
              <a:buFont typeface="Arial" panose="020B0604020202020204" pitchFamily="34" charset="0"/>
              <a:buChar char="•"/>
            </a:pPr>
            <a:endParaRPr lang="en-GB" sz="2400" dirty="0"/>
          </a:p>
        </p:txBody>
      </p:sp>
    </p:spTree>
    <p:extLst>
      <p:ext uri="{BB962C8B-B14F-4D97-AF65-F5344CB8AC3E}">
        <p14:creationId xmlns:p14="http://schemas.microsoft.com/office/powerpoint/2010/main" val="48791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7) Long read RNAseq: Indels</a:t>
            </a:r>
          </a:p>
        </p:txBody>
      </p:sp>
      <p:sp>
        <p:nvSpPr>
          <p:cNvPr id="8" name="Content Placeholder 2"/>
          <p:cNvSpPr txBox="1">
            <a:spLocks/>
          </p:cNvSpPr>
          <p:nvPr/>
        </p:nvSpPr>
        <p:spPr>
          <a:xfrm>
            <a:off x="0"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0" y="620900"/>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Indels: Polishing with Illumina, Illumina specific bias back into the data set. </a:t>
            </a:r>
          </a:p>
          <a:p>
            <a:pPr marL="285750" indent="-285750">
              <a:buFont typeface="Arial" panose="020B0604020202020204" pitchFamily="34" charset="0"/>
              <a:buChar char="•"/>
            </a:pPr>
            <a:endParaRPr lang="en-GB" sz="2400" dirty="0"/>
          </a:p>
        </p:txBody>
      </p:sp>
      <p:pic>
        <p:nvPicPr>
          <p:cNvPr id="2" name="Picture 1">
            <a:extLst>
              <a:ext uri="{FF2B5EF4-FFF2-40B4-BE49-F238E27FC236}">
                <a16:creationId xmlns:a16="http://schemas.microsoft.com/office/drawing/2014/main" id="{69F54BA8-670F-421F-B33E-7C5F55ECFE94}"/>
              </a:ext>
            </a:extLst>
          </p:cNvPr>
          <p:cNvPicPr>
            <a:picLocks noChangeAspect="1"/>
          </p:cNvPicPr>
          <p:nvPr/>
        </p:nvPicPr>
        <p:blipFill rotWithShape="1">
          <a:blip r:embed="rId2">
            <a:extLst>
              <a:ext uri="{28A0092B-C50C-407E-A947-70E740481C1C}">
                <a14:useLocalDpi xmlns:a14="http://schemas.microsoft.com/office/drawing/2010/main" val="0"/>
              </a:ext>
            </a:extLst>
          </a:blip>
          <a:srcRect l="-3"/>
          <a:stretch/>
        </p:blipFill>
        <p:spPr>
          <a:xfrm>
            <a:off x="812801" y="2729178"/>
            <a:ext cx="6263993" cy="2794823"/>
          </a:xfrm>
          <a:prstGeom prst="rect">
            <a:avLst/>
          </a:prstGeom>
        </p:spPr>
      </p:pic>
      <p:sp>
        <p:nvSpPr>
          <p:cNvPr id="3" name="TextBox 2">
            <a:extLst>
              <a:ext uri="{FF2B5EF4-FFF2-40B4-BE49-F238E27FC236}">
                <a16:creationId xmlns:a16="http://schemas.microsoft.com/office/drawing/2014/main" id="{BBA3BE34-076E-4076-9F5C-A854B918C4E3}"/>
              </a:ext>
            </a:extLst>
          </p:cNvPr>
          <p:cNvSpPr txBox="1"/>
          <p:nvPr/>
        </p:nvSpPr>
        <p:spPr>
          <a:xfrm>
            <a:off x="2985748" y="6171339"/>
            <a:ext cx="4428307" cy="461665"/>
          </a:xfrm>
          <a:prstGeom prst="rect">
            <a:avLst/>
          </a:prstGeom>
          <a:noFill/>
        </p:spPr>
        <p:txBody>
          <a:bodyPr wrap="square" rtlCol="0">
            <a:spAutoFit/>
          </a:bodyPr>
          <a:lstStyle/>
          <a:p>
            <a:r>
              <a:rPr lang="en-GB" sz="2400" dirty="0"/>
              <a:t>Long reads span the whole gene</a:t>
            </a:r>
          </a:p>
        </p:txBody>
      </p:sp>
      <p:cxnSp>
        <p:nvCxnSpPr>
          <p:cNvPr id="6" name="Straight Arrow Connector 5">
            <a:extLst>
              <a:ext uri="{FF2B5EF4-FFF2-40B4-BE49-F238E27FC236}">
                <a16:creationId xmlns:a16="http://schemas.microsoft.com/office/drawing/2014/main" id="{EBFC818A-D268-40D4-8049-C3BBF9982146}"/>
              </a:ext>
            </a:extLst>
          </p:cNvPr>
          <p:cNvCxnSpPr>
            <a:cxnSpLocks/>
          </p:cNvCxnSpPr>
          <p:nvPr/>
        </p:nvCxnSpPr>
        <p:spPr>
          <a:xfrm flipV="1">
            <a:off x="5628640" y="5161281"/>
            <a:ext cx="91440" cy="7010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BF0D001F-82FA-4B46-B94B-F68D26385711}"/>
              </a:ext>
            </a:extLst>
          </p:cNvPr>
          <p:cNvCxnSpPr/>
          <p:nvPr/>
        </p:nvCxnSpPr>
        <p:spPr>
          <a:xfrm flipV="1">
            <a:off x="3464560" y="5161280"/>
            <a:ext cx="812800" cy="9042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66C6A54B-77BB-4166-807F-C0793BC3A146}"/>
              </a:ext>
            </a:extLst>
          </p:cNvPr>
          <p:cNvCxnSpPr/>
          <p:nvPr/>
        </p:nvCxnSpPr>
        <p:spPr>
          <a:xfrm flipV="1">
            <a:off x="6055360" y="5054688"/>
            <a:ext cx="182880" cy="10108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9685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1) Eukaryotic Gene Structure</a:t>
            </a:r>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429569"/>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Eukaryotes have complex gene structure which can span MANY thousands of nucleotides</a:t>
            </a:r>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pic>
        <p:nvPicPr>
          <p:cNvPr id="2050" name="Picture 2" descr="Split gene theory - Wikipedia">
            <a:extLst>
              <a:ext uri="{FF2B5EF4-FFF2-40B4-BE49-F238E27FC236}">
                <a16:creationId xmlns:a16="http://schemas.microsoft.com/office/drawing/2014/main" id="{B7A6E97B-53AE-4E5D-80AC-37C0C65B9C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633" y="3156268"/>
            <a:ext cx="5514975" cy="35528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23F611CE-B06A-42D1-8610-28463112C9CE}"/>
              </a:ext>
            </a:extLst>
          </p:cNvPr>
          <p:cNvSpPr/>
          <p:nvPr/>
        </p:nvSpPr>
        <p:spPr>
          <a:xfrm>
            <a:off x="152401" y="3429000"/>
            <a:ext cx="1479232" cy="4571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A6FE1E5F-5C83-4603-98DB-F9B88DCB3D33}"/>
              </a:ext>
            </a:extLst>
          </p:cNvPr>
          <p:cNvSpPr/>
          <p:nvPr/>
        </p:nvSpPr>
        <p:spPr>
          <a:xfrm>
            <a:off x="6406992" y="3444238"/>
            <a:ext cx="1479232" cy="4571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5" name="Straight Arrow Connector 4">
            <a:extLst>
              <a:ext uri="{FF2B5EF4-FFF2-40B4-BE49-F238E27FC236}">
                <a16:creationId xmlns:a16="http://schemas.microsoft.com/office/drawing/2014/main" id="{CCD6FEFB-E066-421D-8071-E1C55E02337C}"/>
              </a:ext>
            </a:extLst>
          </p:cNvPr>
          <p:cNvCxnSpPr/>
          <p:nvPr/>
        </p:nvCxnSpPr>
        <p:spPr>
          <a:xfrm>
            <a:off x="2407920" y="3156268"/>
            <a:ext cx="5384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1877F8FB-8AB8-422D-8AFE-0148FFB7059B}"/>
              </a:ext>
            </a:extLst>
          </p:cNvPr>
          <p:cNvCxnSpPr/>
          <p:nvPr/>
        </p:nvCxnSpPr>
        <p:spPr>
          <a:xfrm flipV="1">
            <a:off x="2407920" y="3156268"/>
            <a:ext cx="0" cy="196532"/>
          </a:xfrm>
          <a:prstGeom prst="line">
            <a:avLst/>
          </a:prstGeom>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4358622B-E5FA-4795-9422-425A304A12DE}"/>
              </a:ext>
            </a:extLst>
          </p:cNvPr>
          <p:cNvSpPr/>
          <p:nvPr/>
        </p:nvSpPr>
        <p:spPr>
          <a:xfrm>
            <a:off x="1631633" y="3581126"/>
            <a:ext cx="5978184" cy="312796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13" name="Rectangle: Rounded Corners 12">
            <a:extLst>
              <a:ext uri="{FF2B5EF4-FFF2-40B4-BE49-F238E27FC236}">
                <a16:creationId xmlns:a16="http://schemas.microsoft.com/office/drawing/2014/main" id="{0890189E-C34C-41CC-801A-54209766C6E2}"/>
              </a:ext>
            </a:extLst>
          </p:cNvPr>
          <p:cNvSpPr/>
          <p:nvPr/>
        </p:nvSpPr>
        <p:spPr>
          <a:xfrm>
            <a:off x="152400" y="2555240"/>
            <a:ext cx="8605519" cy="4571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F6FC468E-6D48-42D6-876C-8A16BBBAC024}"/>
              </a:ext>
            </a:extLst>
          </p:cNvPr>
          <p:cNvSpPr txBox="1"/>
          <p:nvPr/>
        </p:nvSpPr>
        <p:spPr>
          <a:xfrm>
            <a:off x="152399" y="2256250"/>
            <a:ext cx="948611" cy="369332"/>
          </a:xfrm>
          <a:prstGeom prst="rect">
            <a:avLst/>
          </a:prstGeom>
          <a:noFill/>
        </p:spPr>
        <p:txBody>
          <a:bodyPr wrap="square" rtlCol="0">
            <a:spAutoFit/>
          </a:bodyPr>
          <a:lstStyle/>
          <a:p>
            <a:r>
              <a:rPr lang="en-GB" dirty="0"/>
              <a:t>DNA</a:t>
            </a:r>
          </a:p>
        </p:txBody>
      </p:sp>
      <p:cxnSp>
        <p:nvCxnSpPr>
          <p:cNvPr id="15" name="Straight Arrow Connector 14">
            <a:extLst>
              <a:ext uri="{FF2B5EF4-FFF2-40B4-BE49-F238E27FC236}">
                <a16:creationId xmlns:a16="http://schemas.microsoft.com/office/drawing/2014/main" id="{BCCA930E-226B-4FD1-80F6-C0FACF8CEC31}"/>
              </a:ext>
            </a:extLst>
          </p:cNvPr>
          <p:cNvCxnSpPr/>
          <p:nvPr/>
        </p:nvCxnSpPr>
        <p:spPr>
          <a:xfrm flipH="1">
            <a:off x="650240" y="2625582"/>
            <a:ext cx="2590800" cy="628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20B36DA2-C2D6-4F78-A0A5-D8C83153D871}"/>
              </a:ext>
            </a:extLst>
          </p:cNvPr>
          <p:cNvCxnSpPr>
            <a:cxnSpLocks/>
          </p:cNvCxnSpPr>
          <p:nvPr/>
        </p:nvCxnSpPr>
        <p:spPr>
          <a:xfrm>
            <a:off x="3502183" y="2625582"/>
            <a:ext cx="3548857" cy="5954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3E391097-33EB-4AB5-B18B-0C7F6F8DD9AE}"/>
              </a:ext>
            </a:extLst>
          </p:cNvPr>
          <p:cNvSpPr/>
          <p:nvPr/>
        </p:nvSpPr>
        <p:spPr>
          <a:xfrm>
            <a:off x="5071706" y="6409478"/>
            <a:ext cx="4572000" cy="307777"/>
          </a:xfrm>
          <a:prstGeom prst="rect">
            <a:avLst/>
          </a:prstGeom>
        </p:spPr>
        <p:txBody>
          <a:bodyPr>
            <a:spAutoFit/>
          </a:bodyPr>
          <a:lstStyle/>
          <a:p>
            <a:r>
              <a:rPr lang="en-GB" sz="1400" dirty="0"/>
              <a:t>https://en.wikipedia.org/wiki/Split_gene_theory</a:t>
            </a:r>
          </a:p>
        </p:txBody>
      </p:sp>
    </p:spTree>
    <p:extLst>
      <p:ext uri="{BB962C8B-B14F-4D97-AF65-F5344CB8AC3E}">
        <p14:creationId xmlns:p14="http://schemas.microsoft.com/office/powerpoint/2010/main" val="95017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Overview</a:t>
            </a:r>
          </a:p>
        </p:txBody>
      </p:sp>
      <p:sp>
        <p:nvSpPr>
          <p:cNvPr id="6" name="Content Placeholder 2"/>
          <p:cNvSpPr txBox="1">
            <a:spLocks/>
          </p:cNvSpPr>
          <p:nvPr/>
        </p:nvSpPr>
        <p:spPr>
          <a:xfrm>
            <a:off x="479942" y="1502868"/>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683481"/>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solidFill>
                  <a:schemeClr val="bg2"/>
                </a:solidFill>
              </a:rPr>
              <a:t>1: Gene structure</a:t>
            </a:r>
          </a:p>
          <a:p>
            <a:pPr marL="285750" indent="-285750">
              <a:buFont typeface="Arial" panose="020B0604020202020204" pitchFamily="34" charset="0"/>
              <a:buChar char="•"/>
            </a:pPr>
            <a:r>
              <a:rPr lang="en-GB" sz="2400" dirty="0">
                <a:solidFill>
                  <a:schemeClr val="bg2"/>
                </a:solidFill>
              </a:rPr>
              <a:t>2: History (EST sequencing – Sanger) - brief. </a:t>
            </a:r>
          </a:p>
          <a:p>
            <a:pPr marL="285750" indent="-285750">
              <a:buFont typeface="Arial" panose="020B0604020202020204" pitchFamily="34" charset="0"/>
              <a:buChar char="•"/>
            </a:pPr>
            <a:r>
              <a:rPr lang="en-GB" sz="2400" dirty="0">
                <a:solidFill>
                  <a:schemeClr val="bg2"/>
                </a:solidFill>
              </a:rPr>
              <a:t>3: Illumina</a:t>
            </a:r>
          </a:p>
          <a:p>
            <a:pPr marL="285750" indent="-285750">
              <a:buFont typeface="Arial" panose="020B0604020202020204" pitchFamily="34" charset="0"/>
              <a:buChar char="•"/>
            </a:pPr>
            <a:r>
              <a:rPr lang="en-GB" sz="2400" dirty="0">
                <a:solidFill>
                  <a:schemeClr val="bg2"/>
                </a:solidFill>
              </a:rPr>
              <a:t>4: Biological reps, gene expression and counts</a:t>
            </a:r>
          </a:p>
          <a:p>
            <a:pPr marL="285750" indent="-285750">
              <a:buFont typeface="Arial" panose="020B0604020202020204" pitchFamily="34" charset="0"/>
              <a:buChar char="•"/>
            </a:pPr>
            <a:r>
              <a:rPr lang="en-GB" sz="2400" dirty="0">
                <a:solidFill>
                  <a:schemeClr val="bg2"/>
                </a:solidFill>
              </a:rPr>
              <a:t>5: Differential expression between conditions</a:t>
            </a:r>
          </a:p>
          <a:p>
            <a:pPr marL="285750" indent="-285750">
              <a:buFont typeface="Arial" panose="020B0604020202020204" pitchFamily="34" charset="0"/>
              <a:buChar char="•"/>
            </a:pPr>
            <a:r>
              <a:rPr lang="en-GB" sz="2400" dirty="0" err="1">
                <a:solidFill>
                  <a:schemeClr val="bg2"/>
                </a:solidFill>
              </a:rPr>
              <a:t>Ooops</a:t>
            </a:r>
            <a:r>
              <a:rPr lang="en-GB" sz="2400" dirty="0">
                <a:solidFill>
                  <a:schemeClr val="bg2"/>
                </a:solidFill>
              </a:rPr>
              <a:t> and extra one: RNAseq without a genome</a:t>
            </a:r>
          </a:p>
          <a:p>
            <a:pPr marL="285750" indent="-285750">
              <a:buFont typeface="Arial" panose="020B0604020202020204" pitchFamily="34" charset="0"/>
              <a:buChar char="•"/>
            </a:pPr>
            <a:r>
              <a:rPr lang="en-GB" sz="2400" dirty="0">
                <a:solidFill>
                  <a:schemeClr val="bg2"/>
                </a:solidFill>
              </a:rPr>
              <a:t>6: RNAseq as a guide for gene calls</a:t>
            </a:r>
          </a:p>
          <a:p>
            <a:pPr marL="285750" indent="-285750">
              <a:buFont typeface="Arial" panose="020B0604020202020204" pitchFamily="34" charset="0"/>
              <a:buChar char="•"/>
            </a:pPr>
            <a:r>
              <a:rPr lang="en-GB" sz="2400" b="1" dirty="0">
                <a:solidFill>
                  <a:schemeClr val="bg2"/>
                </a:solidFill>
              </a:rPr>
              <a:t>7: Nanopore and PacBio (long read) RNAseq – holy grail?</a:t>
            </a:r>
          </a:p>
          <a:p>
            <a:pPr marL="285750" indent="-285750">
              <a:buFont typeface="Arial" panose="020B0604020202020204" pitchFamily="34" charset="0"/>
              <a:buChar char="•"/>
            </a:pPr>
            <a:r>
              <a:rPr lang="en-GB" sz="2400" b="1" dirty="0"/>
              <a:t>Extra stuff </a:t>
            </a:r>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Tree>
    <p:extLst>
      <p:ext uri="{BB962C8B-B14F-4D97-AF65-F5344CB8AC3E}">
        <p14:creationId xmlns:p14="http://schemas.microsoft.com/office/powerpoint/2010/main" val="879300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P spid="9"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14400" y="122276"/>
            <a:ext cx="8310880" cy="1077218"/>
          </a:xfrm>
        </p:spPr>
        <p:txBody>
          <a:bodyPr/>
          <a:lstStyle/>
          <a:p>
            <a:r>
              <a:rPr lang="en-GB" sz="3200" dirty="0"/>
              <a:t>Application of RNAseq data: lot more than just these</a:t>
            </a:r>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50800" y="1032767"/>
            <a:ext cx="9042400" cy="3998861"/>
          </a:xfrm>
          <a:prstGeom prst="rect">
            <a:avLst/>
          </a:prstGeom>
          <a:noFill/>
        </p:spPr>
        <p:txBody>
          <a:bodyPr vert="horz" lIns="91440" tIns="45720" rIns="91440" bIns="45720" rtlCol="0">
            <a:no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1900" b="1" dirty="0"/>
              <a:t>Differential expression </a:t>
            </a:r>
            <a:r>
              <a:rPr lang="en-GB" sz="1900" dirty="0"/>
              <a:t>between conditions (or groups of)</a:t>
            </a:r>
          </a:p>
          <a:p>
            <a:pPr marL="285750" indent="-285750">
              <a:buFont typeface="Arial" panose="020B0604020202020204" pitchFamily="34" charset="0"/>
              <a:buChar char="•"/>
            </a:pPr>
            <a:r>
              <a:rPr lang="en-GB" sz="1900" b="1" dirty="0"/>
              <a:t>Cancer cell line/ patient</a:t>
            </a:r>
            <a:r>
              <a:rPr lang="en-GB" sz="1900" dirty="0"/>
              <a:t>: Haplotyping of HLA alleles (current project): </a:t>
            </a:r>
            <a:r>
              <a:rPr lang="en-GB" sz="1900" dirty="0" err="1"/>
              <a:t>Szolek</a:t>
            </a:r>
            <a:r>
              <a:rPr lang="en-GB" sz="1900" dirty="0"/>
              <a:t>, A., Schubert, B., Mohr, C., Sturm, M., </a:t>
            </a:r>
            <a:r>
              <a:rPr lang="en-GB" sz="1900" dirty="0" err="1"/>
              <a:t>Feldhahn</a:t>
            </a:r>
            <a:r>
              <a:rPr lang="en-GB" sz="1900" dirty="0"/>
              <a:t>, M. and </a:t>
            </a:r>
            <a:r>
              <a:rPr lang="en-GB" sz="1900" dirty="0" err="1"/>
              <a:t>Kohlbacher</a:t>
            </a:r>
            <a:r>
              <a:rPr lang="en-GB" sz="1900" dirty="0"/>
              <a:t>, O., 2014. </a:t>
            </a:r>
            <a:r>
              <a:rPr lang="en-GB" sz="1900" dirty="0" err="1"/>
              <a:t>OptiType</a:t>
            </a:r>
            <a:r>
              <a:rPr lang="en-GB" sz="1900" dirty="0"/>
              <a:t>: precision HLA typing from next-generation sequencing data. </a:t>
            </a:r>
            <a:r>
              <a:rPr lang="en-GB" sz="1900" i="1" dirty="0"/>
              <a:t>Bioinformatics</a:t>
            </a:r>
            <a:r>
              <a:rPr lang="en-GB" sz="1900" dirty="0"/>
              <a:t>, </a:t>
            </a:r>
            <a:r>
              <a:rPr lang="en-GB" sz="1900" i="1" dirty="0"/>
              <a:t>30</a:t>
            </a:r>
            <a:r>
              <a:rPr lang="en-GB" sz="1900" dirty="0"/>
              <a:t>(23), pp.3310-3316.</a:t>
            </a:r>
          </a:p>
          <a:p>
            <a:pPr marL="285750" indent="-285750">
              <a:buFont typeface="Arial" panose="020B0604020202020204" pitchFamily="34" charset="0"/>
              <a:buChar char="•"/>
            </a:pPr>
            <a:r>
              <a:rPr lang="en-GB" sz="1900" b="1" dirty="0"/>
              <a:t>TSS: </a:t>
            </a:r>
            <a:r>
              <a:rPr lang="en-GB" sz="1900" dirty="0"/>
              <a:t>Liu, Y., Han, D., Han, Y., Yan, Z., </a:t>
            </a:r>
            <a:r>
              <a:rPr lang="en-GB" sz="1900" dirty="0" err="1"/>
              <a:t>Xie</a:t>
            </a:r>
            <a:r>
              <a:rPr lang="en-GB" sz="1900" dirty="0"/>
              <a:t>, B., Li, J., </a:t>
            </a:r>
            <a:r>
              <a:rPr lang="en-GB" sz="1900" dirty="0" err="1"/>
              <a:t>Qiao</a:t>
            </a:r>
            <a:r>
              <a:rPr lang="en-GB" sz="1900" dirty="0"/>
              <a:t>, N., Hu, H., </a:t>
            </a:r>
            <a:r>
              <a:rPr lang="en-GB" sz="1900" dirty="0" err="1"/>
              <a:t>Khaitovich</a:t>
            </a:r>
            <a:r>
              <a:rPr lang="en-GB" sz="1900" dirty="0"/>
              <a:t>, P., Gao, Y. and Han, J.D.J., 2011. Ab initio identification of </a:t>
            </a:r>
            <a:r>
              <a:rPr lang="en-GB" sz="1900" b="1" dirty="0"/>
              <a:t>transcription start sites </a:t>
            </a:r>
            <a:r>
              <a:rPr lang="en-GB" sz="1900" dirty="0"/>
              <a:t>in the Rhesus macaque genome by histone modification and RNA-Seq. </a:t>
            </a:r>
            <a:r>
              <a:rPr lang="en-GB" sz="1900" i="1" dirty="0"/>
              <a:t>Nucleic acids research</a:t>
            </a:r>
            <a:r>
              <a:rPr lang="en-GB" sz="1900" dirty="0"/>
              <a:t>, </a:t>
            </a:r>
            <a:r>
              <a:rPr lang="en-GB" sz="1900" i="1" dirty="0"/>
              <a:t>39</a:t>
            </a:r>
            <a:r>
              <a:rPr lang="en-GB" sz="1900" dirty="0"/>
              <a:t>(4), pp.1408-1418.</a:t>
            </a:r>
            <a:endParaRPr lang="en-GB" sz="1900" b="1" dirty="0"/>
          </a:p>
          <a:p>
            <a:pPr marL="285750" indent="-285750">
              <a:buFont typeface="Arial" panose="020B0604020202020204" pitchFamily="34" charset="0"/>
              <a:buChar char="•"/>
            </a:pPr>
            <a:r>
              <a:rPr lang="en-GB" sz="1900" b="1" dirty="0"/>
              <a:t>Gene fusions (cancer): </a:t>
            </a:r>
            <a:r>
              <a:rPr lang="en-GB" sz="1900" dirty="0" err="1"/>
              <a:t>Heyer</a:t>
            </a:r>
            <a:r>
              <a:rPr lang="en-GB" sz="1900" dirty="0"/>
              <a:t>, E.E., </a:t>
            </a:r>
            <a:r>
              <a:rPr lang="en-GB" sz="1900" dirty="0" err="1"/>
              <a:t>Deveson</a:t>
            </a:r>
            <a:r>
              <a:rPr lang="en-GB" sz="1900" dirty="0"/>
              <a:t>, I.W., </a:t>
            </a:r>
            <a:r>
              <a:rPr lang="en-GB" sz="1900" dirty="0" err="1"/>
              <a:t>Wooi</a:t>
            </a:r>
            <a:r>
              <a:rPr lang="en-GB" sz="1900" dirty="0"/>
              <a:t>, D., Selinger, C.I., Lyons, R.J., Hayes, V.M., O’Toole, S.A., Ballinger, M.L., Gill, D., Thomas, D.M. and Mercer, T.R., 2019. Diagnosis of fusion genes using targeted RNA sequencing. </a:t>
            </a:r>
            <a:r>
              <a:rPr lang="en-GB" sz="1900" i="1" dirty="0"/>
              <a:t>Nature communications</a:t>
            </a:r>
            <a:r>
              <a:rPr lang="en-GB" sz="1900" dirty="0"/>
              <a:t>, </a:t>
            </a:r>
            <a:r>
              <a:rPr lang="en-GB" sz="1900" i="1" dirty="0"/>
              <a:t>10</a:t>
            </a:r>
            <a:r>
              <a:rPr lang="en-GB" sz="1900" dirty="0"/>
              <a:t>(1), pp.1-12.</a:t>
            </a:r>
          </a:p>
          <a:p>
            <a:pPr marL="285750" indent="-285750">
              <a:buFont typeface="Arial" panose="020B0604020202020204" pitchFamily="34" charset="0"/>
              <a:buChar char="•"/>
            </a:pPr>
            <a:r>
              <a:rPr lang="en-GB" sz="1900" b="1" dirty="0"/>
              <a:t>SNP calling</a:t>
            </a:r>
            <a:r>
              <a:rPr lang="en-GB" sz="1900" dirty="0"/>
              <a:t>: Identifying gene with greater SNP per base frequency. </a:t>
            </a:r>
            <a:r>
              <a:rPr lang="en-GB" sz="1800" dirty="0"/>
              <a:t>Pokhare, S.S., Thorpe, P., Hedley, P., Morris, J., </a:t>
            </a:r>
            <a:r>
              <a:rPr lang="en-GB" sz="1800" dirty="0" err="1"/>
              <a:t>Habash</a:t>
            </a:r>
            <a:r>
              <a:rPr lang="en-GB" sz="1800" dirty="0"/>
              <a:t>, S.S., Elashry, A., Eves‐van den Akker, S., Grundler, F.M. and Jones, J.T., 2020. Signatures of adaptation to a monocot host in the plant‐parasitic cyst nematode </a:t>
            </a:r>
            <a:r>
              <a:rPr lang="en-GB" sz="1800" dirty="0" err="1"/>
              <a:t>Heterodera</a:t>
            </a:r>
            <a:r>
              <a:rPr lang="en-GB" sz="1800" dirty="0"/>
              <a:t> </a:t>
            </a:r>
            <a:r>
              <a:rPr lang="en-GB" sz="1800" dirty="0" err="1"/>
              <a:t>sacchari</a:t>
            </a:r>
            <a:r>
              <a:rPr lang="en-GB" sz="1800" dirty="0"/>
              <a:t>. </a:t>
            </a:r>
            <a:r>
              <a:rPr lang="en-GB" sz="1800" i="1" dirty="0"/>
              <a:t>The Plant Journal</a:t>
            </a:r>
            <a:r>
              <a:rPr lang="en-GB" sz="1800" dirty="0"/>
              <a:t>, </a:t>
            </a:r>
            <a:r>
              <a:rPr lang="en-GB" sz="1800" i="1" dirty="0"/>
              <a:t>103</a:t>
            </a:r>
            <a:r>
              <a:rPr lang="en-GB" sz="1800" dirty="0"/>
              <a:t>(4), pp.1263-1274.</a:t>
            </a:r>
            <a:endParaRPr lang="en-GB" sz="1900" dirty="0"/>
          </a:p>
          <a:p>
            <a:pPr marL="285750" indent="-285750">
              <a:buFont typeface="Arial" panose="020B0604020202020204" pitchFamily="34" charset="0"/>
              <a:buChar char="•"/>
            </a:pPr>
            <a:r>
              <a:rPr lang="en-GB" sz="1900" b="1" dirty="0"/>
              <a:t>Single cell RNAseq</a:t>
            </a:r>
            <a:r>
              <a:rPr lang="en-GB" sz="1900" dirty="0"/>
              <a:t>: </a:t>
            </a:r>
            <a:r>
              <a:rPr lang="en-GB" sz="1800" dirty="0" err="1"/>
              <a:t>Arzalluz-Luque</a:t>
            </a:r>
            <a:r>
              <a:rPr lang="en-GB" sz="1800" dirty="0"/>
              <a:t>, Á. and Conesa, A., 2018. Single-cell RNAseq for the study of isoforms—how is that possible?. </a:t>
            </a:r>
            <a:r>
              <a:rPr lang="en-GB" sz="1800" i="1" dirty="0"/>
              <a:t>Genome biology</a:t>
            </a:r>
            <a:r>
              <a:rPr lang="en-GB" sz="1800" dirty="0"/>
              <a:t>, </a:t>
            </a:r>
            <a:r>
              <a:rPr lang="en-GB" sz="1800" i="1" dirty="0"/>
              <a:t>19</a:t>
            </a:r>
            <a:r>
              <a:rPr lang="en-GB" sz="1800" dirty="0"/>
              <a:t>(1), p.110.</a:t>
            </a:r>
          </a:p>
          <a:p>
            <a:pPr marL="285750" indent="-285750">
              <a:buFont typeface="Arial" panose="020B0604020202020204" pitchFamily="34" charset="0"/>
              <a:buChar char="•"/>
            </a:pPr>
            <a:endParaRPr lang="en-GB" sz="1900" dirty="0"/>
          </a:p>
        </p:txBody>
      </p:sp>
    </p:spTree>
    <p:extLst>
      <p:ext uri="{BB962C8B-B14F-4D97-AF65-F5344CB8AC3E}">
        <p14:creationId xmlns:p14="http://schemas.microsoft.com/office/powerpoint/2010/main" val="23545091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Site specific selective pressure</a:t>
            </a:r>
          </a:p>
        </p:txBody>
      </p:sp>
      <p:sp>
        <p:nvSpPr>
          <p:cNvPr id="6" name="Content Placeholder 2"/>
          <p:cNvSpPr txBox="1">
            <a:spLocks/>
          </p:cNvSpPr>
          <p:nvPr/>
        </p:nvSpPr>
        <p:spPr>
          <a:xfrm>
            <a:off x="-688458" y="2781715"/>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pic>
        <p:nvPicPr>
          <p:cNvPr id="7" name="Picture 3" descr="\\privateshare\pthorp$\GENOME_PAPER\c002_DNDS\c002_scaffold_site_specific_DNDS.png">
            <a:extLst>
              <a:ext uri="{FF2B5EF4-FFF2-40B4-BE49-F238E27FC236}">
                <a16:creationId xmlns:a16="http://schemas.microsoft.com/office/drawing/2014/main" id="{221FCF8F-4908-4E1B-AF42-F1223A5F33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705" r="50787"/>
          <a:stretch/>
        </p:blipFill>
        <p:spPr bwMode="auto">
          <a:xfrm>
            <a:off x="1101012" y="1927322"/>
            <a:ext cx="5556890" cy="484706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59FF5A2-24DE-4AD5-8E94-E10B5FF6246A}"/>
              </a:ext>
            </a:extLst>
          </p:cNvPr>
          <p:cNvSpPr txBox="1"/>
          <p:nvPr/>
        </p:nvSpPr>
        <p:spPr>
          <a:xfrm>
            <a:off x="101599" y="1230687"/>
            <a:ext cx="8940801" cy="646331"/>
          </a:xfrm>
          <a:prstGeom prst="rect">
            <a:avLst/>
          </a:prstGeom>
          <a:noFill/>
        </p:spPr>
        <p:txBody>
          <a:bodyPr wrap="square" rtlCol="0">
            <a:spAutoFit/>
          </a:bodyPr>
          <a:lstStyle/>
          <a:p>
            <a:r>
              <a:rPr lang="en-GB" dirty="0"/>
              <a:t>Identify genes (transcripts) under selective pressure and specifically the site in the transcript most likely to be under selection pressure</a:t>
            </a:r>
          </a:p>
        </p:txBody>
      </p:sp>
    </p:spTree>
    <p:extLst>
      <p:ext uri="{BB962C8B-B14F-4D97-AF65-F5344CB8AC3E}">
        <p14:creationId xmlns:p14="http://schemas.microsoft.com/office/powerpoint/2010/main" val="292867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0"/>
            <a:ext cx="9152359" cy="1666676"/>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61" name="Rectangle 2060"/>
          <p:cNvSpPr/>
          <p:nvPr/>
        </p:nvSpPr>
        <p:spPr>
          <a:xfrm>
            <a:off x="-1" y="548680"/>
            <a:ext cx="5688707" cy="5911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122" name="Picture 2" descr="N:\scratch\diagram_drawing_test\circos\c002_scaffold\plotting_files\sliced_region\all_vs_coo2_v1_RNQ.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981" y="1037172"/>
            <a:ext cx="5360221" cy="53602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7429" y="-27325"/>
            <a:ext cx="5865316" cy="1324892"/>
          </a:xfrm>
        </p:spPr>
        <p:txBody>
          <a:bodyPr>
            <a:noAutofit/>
          </a:bodyPr>
          <a:lstStyle/>
          <a:p>
            <a:pPr algn="l"/>
            <a:r>
              <a:rPr lang="en-GB" sz="2800" dirty="0">
                <a:solidFill>
                  <a:schemeClr val="bg1"/>
                </a:solidFill>
              </a:rPr>
              <a:t>RNAseq </a:t>
            </a:r>
            <a:r>
              <a:rPr lang="en-GB" sz="2800" dirty="0" err="1">
                <a:solidFill>
                  <a:schemeClr val="bg1"/>
                </a:solidFill>
              </a:rPr>
              <a:t>cov</a:t>
            </a:r>
            <a:r>
              <a:rPr lang="en-GB" sz="2800" dirty="0">
                <a:solidFill>
                  <a:schemeClr val="bg1"/>
                </a:solidFill>
              </a:rPr>
              <a:t>: syntenic genes in red</a:t>
            </a:r>
          </a:p>
        </p:txBody>
      </p:sp>
      <p:sp>
        <p:nvSpPr>
          <p:cNvPr id="2048" name="TextBox 2047"/>
          <p:cNvSpPr txBox="1"/>
          <p:nvPr/>
        </p:nvSpPr>
        <p:spPr>
          <a:xfrm>
            <a:off x="5688707" y="6524"/>
            <a:ext cx="3455293" cy="1477328"/>
          </a:xfrm>
          <a:prstGeom prst="rect">
            <a:avLst/>
          </a:prstGeom>
          <a:noFill/>
        </p:spPr>
        <p:txBody>
          <a:bodyPr wrap="square" rtlCol="0">
            <a:spAutoFit/>
          </a:bodyPr>
          <a:lstStyle/>
          <a:p>
            <a:pPr algn="r"/>
            <a:r>
              <a:rPr lang="en-GB" dirty="0">
                <a:solidFill>
                  <a:schemeClr val="bg1"/>
                </a:solidFill>
              </a:rPr>
              <a:t>Outer circle = genes</a:t>
            </a:r>
          </a:p>
          <a:p>
            <a:pPr algn="r"/>
            <a:r>
              <a:rPr lang="en-GB" dirty="0">
                <a:solidFill>
                  <a:schemeClr val="accent1"/>
                </a:solidFill>
              </a:rPr>
              <a:t>Middle circle = GC content</a:t>
            </a:r>
          </a:p>
          <a:p>
            <a:pPr algn="r"/>
            <a:r>
              <a:rPr lang="en-GB" dirty="0">
                <a:solidFill>
                  <a:srgbClr val="FFFF00"/>
                </a:solidFill>
              </a:rPr>
              <a:t>Inner circle = RNAseq </a:t>
            </a:r>
            <a:r>
              <a:rPr lang="en-GB" dirty="0" err="1">
                <a:solidFill>
                  <a:srgbClr val="FFFF00"/>
                </a:solidFill>
              </a:rPr>
              <a:t>cov</a:t>
            </a:r>
            <a:r>
              <a:rPr lang="en-GB" dirty="0">
                <a:solidFill>
                  <a:srgbClr val="FFFF00"/>
                </a:solidFill>
              </a:rPr>
              <a:t> (yellow)</a:t>
            </a:r>
          </a:p>
          <a:p>
            <a:pPr algn="r"/>
            <a:r>
              <a:rPr lang="en-GB" dirty="0">
                <a:solidFill>
                  <a:srgbClr val="FF0000"/>
                </a:solidFill>
              </a:rPr>
              <a:t>Species similarity = red bands</a:t>
            </a:r>
          </a:p>
          <a:p>
            <a:pPr algn="r"/>
            <a:r>
              <a:rPr lang="en-GB" dirty="0">
                <a:solidFill>
                  <a:schemeClr val="bg1">
                    <a:lumMod val="65000"/>
                  </a:schemeClr>
                </a:solidFill>
              </a:rPr>
              <a:t>Gene duplication = grey bands</a:t>
            </a:r>
          </a:p>
        </p:txBody>
      </p:sp>
      <p:sp>
        <p:nvSpPr>
          <p:cNvPr id="2049" name="Rectangle 2048"/>
          <p:cNvSpPr/>
          <p:nvPr/>
        </p:nvSpPr>
        <p:spPr>
          <a:xfrm>
            <a:off x="5868144" y="6524"/>
            <a:ext cx="3284215" cy="1477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5" name="Picture 6" descr="\\privateshare\pthorp$\Aphid_transcriptomic_paper\Insect_tress\photshop\M.cerasi_3cm.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98"/>
          <a:stretch/>
        </p:blipFill>
        <p:spPr bwMode="auto">
          <a:xfrm>
            <a:off x="2897495" y="661635"/>
            <a:ext cx="374234" cy="34446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privateshare\pthorp$\Aphid_transcriptomic_paper\Insect_tress\photshop\Rpadi3cm.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486"/>
          <a:stretch/>
        </p:blipFill>
        <p:spPr bwMode="auto">
          <a:xfrm>
            <a:off x="5231494" y="2343855"/>
            <a:ext cx="375070" cy="34446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descr="\\privateshare\pthorp$\Aphid_transcriptomic_paper\Insect_tress\photshop\Mp_o_3cm.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30561" y="833868"/>
            <a:ext cx="372794" cy="34446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1" descr="\\privateshare\pthorp$\Aphid_transcriptomic_paper\Insect_tress\photshop\pea_aphid3cm.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620" r="-1515"/>
          <a:stretch/>
        </p:blipFill>
        <p:spPr bwMode="auto">
          <a:xfrm>
            <a:off x="534861" y="5957985"/>
            <a:ext cx="374234" cy="343699"/>
          </a:xfrm>
          <a:prstGeom prst="rect">
            <a:avLst/>
          </a:prstGeom>
          <a:noFill/>
          <a:extLst>
            <a:ext uri="{909E8E84-426E-40DD-AFC4-6F175D3DCCD1}">
              <a14:hiddenFill xmlns:a14="http://schemas.microsoft.com/office/drawing/2010/main">
                <a:solidFill>
                  <a:srgbClr val="FFFFFF"/>
                </a:solidFill>
              </a14:hiddenFill>
            </a:ext>
          </a:extLst>
        </p:spPr>
      </p:pic>
      <p:sp>
        <p:nvSpPr>
          <p:cNvPr id="2051" name="TextBox 2050"/>
          <p:cNvSpPr txBox="1"/>
          <p:nvPr/>
        </p:nvSpPr>
        <p:spPr>
          <a:xfrm rot="2851650">
            <a:off x="4669637" y="1861493"/>
            <a:ext cx="936104" cy="369332"/>
          </a:xfrm>
          <a:prstGeom prst="rect">
            <a:avLst/>
          </a:prstGeom>
          <a:noFill/>
        </p:spPr>
        <p:txBody>
          <a:bodyPr wrap="square" rtlCol="0">
            <a:spAutoFit/>
          </a:bodyPr>
          <a:lstStyle/>
          <a:p>
            <a:r>
              <a:rPr lang="en-GB" i="1" dirty="0"/>
              <a:t>R. padi</a:t>
            </a:r>
          </a:p>
        </p:txBody>
      </p:sp>
      <p:sp>
        <p:nvSpPr>
          <p:cNvPr id="45" name="TextBox 44"/>
          <p:cNvSpPr txBox="1"/>
          <p:nvPr/>
        </p:nvSpPr>
        <p:spPr>
          <a:xfrm rot="2545241">
            <a:off x="302018" y="5725128"/>
            <a:ext cx="1427919" cy="369332"/>
          </a:xfrm>
          <a:prstGeom prst="rect">
            <a:avLst/>
          </a:prstGeom>
          <a:noFill/>
        </p:spPr>
        <p:txBody>
          <a:bodyPr wrap="square" rtlCol="0">
            <a:spAutoFit/>
          </a:bodyPr>
          <a:lstStyle/>
          <a:p>
            <a:r>
              <a:rPr lang="en-GB" i="1" dirty="0"/>
              <a:t>Pea aphid</a:t>
            </a:r>
          </a:p>
        </p:txBody>
      </p:sp>
      <p:sp>
        <p:nvSpPr>
          <p:cNvPr id="46" name="TextBox 45"/>
          <p:cNvSpPr txBox="1"/>
          <p:nvPr/>
        </p:nvSpPr>
        <p:spPr>
          <a:xfrm rot="18768860">
            <a:off x="-18452" y="1491484"/>
            <a:ext cx="1427919" cy="369332"/>
          </a:xfrm>
          <a:prstGeom prst="rect">
            <a:avLst/>
          </a:prstGeom>
          <a:noFill/>
        </p:spPr>
        <p:txBody>
          <a:bodyPr wrap="square" rtlCol="0">
            <a:spAutoFit/>
          </a:bodyPr>
          <a:lstStyle/>
          <a:p>
            <a:r>
              <a:rPr lang="en-GB" i="1" dirty="0"/>
              <a:t>Wheat aphid</a:t>
            </a:r>
          </a:p>
        </p:txBody>
      </p:sp>
      <p:sp>
        <p:nvSpPr>
          <p:cNvPr id="47" name="TextBox 46"/>
          <p:cNvSpPr txBox="1"/>
          <p:nvPr/>
        </p:nvSpPr>
        <p:spPr>
          <a:xfrm rot="1328001">
            <a:off x="3430170" y="957396"/>
            <a:ext cx="1427919" cy="369332"/>
          </a:xfrm>
          <a:prstGeom prst="rect">
            <a:avLst/>
          </a:prstGeom>
          <a:noFill/>
        </p:spPr>
        <p:txBody>
          <a:bodyPr wrap="square" rtlCol="0">
            <a:spAutoFit/>
          </a:bodyPr>
          <a:lstStyle/>
          <a:p>
            <a:r>
              <a:rPr lang="en-GB" i="1" dirty="0"/>
              <a:t>M. persicae</a:t>
            </a:r>
          </a:p>
        </p:txBody>
      </p:sp>
      <p:sp>
        <p:nvSpPr>
          <p:cNvPr id="58" name="TextBox 57"/>
          <p:cNvSpPr txBox="1"/>
          <p:nvPr/>
        </p:nvSpPr>
        <p:spPr>
          <a:xfrm>
            <a:off x="2130392" y="607986"/>
            <a:ext cx="1427919" cy="307777"/>
          </a:xfrm>
          <a:prstGeom prst="rect">
            <a:avLst/>
          </a:prstGeom>
          <a:noFill/>
        </p:spPr>
        <p:txBody>
          <a:bodyPr wrap="square" rtlCol="0">
            <a:spAutoFit/>
          </a:bodyPr>
          <a:lstStyle/>
          <a:p>
            <a:r>
              <a:rPr lang="en-GB" sz="1400" i="1" dirty="0"/>
              <a:t>M. cerasi</a:t>
            </a:r>
          </a:p>
        </p:txBody>
      </p:sp>
      <p:sp>
        <p:nvSpPr>
          <p:cNvPr id="33" name="TextBox 32"/>
          <p:cNvSpPr txBox="1"/>
          <p:nvPr/>
        </p:nvSpPr>
        <p:spPr>
          <a:xfrm>
            <a:off x="5847035" y="1906284"/>
            <a:ext cx="3386412" cy="3139321"/>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chemeClr val="bg1"/>
                </a:solidFill>
              </a:rPr>
              <a:t>C002: single copy in all aphid genomes. </a:t>
            </a:r>
            <a:r>
              <a:rPr lang="en-GB" dirty="0">
                <a:solidFill>
                  <a:srgbClr val="FF0000"/>
                </a:solidFill>
              </a:rPr>
              <a:t>(Coloured in RED) </a:t>
            </a:r>
            <a:r>
              <a:rPr lang="en-GB" dirty="0">
                <a:solidFill>
                  <a:schemeClr val="bg1"/>
                </a:solidFill>
              </a:rPr>
              <a:t>C002</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r>
              <a:rPr lang="en-GB" b="1" dirty="0">
                <a:solidFill>
                  <a:schemeClr val="bg1"/>
                </a:solidFill>
              </a:rPr>
              <a:t>Incorrect scaffolding of Pea aphid</a:t>
            </a:r>
            <a:r>
              <a:rPr lang="en-GB" dirty="0">
                <a:solidFill>
                  <a:schemeClr val="bg1"/>
                </a:solidFill>
              </a:rPr>
              <a:t>, a story for another time!?! </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rgbClr val="FF0000"/>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p:txBody>
      </p:sp>
      <p:pic>
        <p:nvPicPr>
          <p:cNvPr id="1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9184" y="992485"/>
            <a:ext cx="372794" cy="349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26B1D1FB-5266-49A5-B3C3-4BEC25B757A8}"/>
              </a:ext>
            </a:extLst>
          </p:cNvPr>
          <p:cNvSpPr txBox="1"/>
          <p:nvPr/>
        </p:nvSpPr>
        <p:spPr>
          <a:xfrm>
            <a:off x="6065520" y="3779520"/>
            <a:ext cx="1940560" cy="646331"/>
          </a:xfrm>
          <a:prstGeom prst="rect">
            <a:avLst/>
          </a:prstGeom>
          <a:noFill/>
        </p:spPr>
        <p:txBody>
          <a:bodyPr wrap="square" rtlCol="0">
            <a:spAutoFit/>
          </a:bodyPr>
          <a:lstStyle/>
          <a:p>
            <a:r>
              <a:rPr lang="en-GB" dirty="0"/>
              <a:t>Yellow is RNAseq coverage</a:t>
            </a:r>
          </a:p>
        </p:txBody>
      </p:sp>
      <p:cxnSp>
        <p:nvCxnSpPr>
          <p:cNvPr id="5" name="Straight Arrow Connector 4">
            <a:extLst>
              <a:ext uri="{FF2B5EF4-FFF2-40B4-BE49-F238E27FC236}">
                <a16:creationId xmlns:a16="http://schemas.microsoft.com/office/drawing/2014/main" id="{5C9DA39C-463F-4D97-942E-07402807D7AB}"/>
              </a:ext>
            </a:extLst>
          </p:cNvPr>
          <p:cNvCxnSpPr/>
          <p:nvPr/>
        </p:nvCxnSpPr>
        <p:spPr>
          <a:xfrm flipH="1" flipV="1">
            <a:off x="4572000" y="3779520"/>
            <a:ext cx="1595120" cy="1727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51518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THE END!!!!!!</a:t>
            </a:r>
          </a:p>
        </p:txBody>
      </p:sp>
      <p:sp>
        <p:nvSpPr>
          <p:cNvPr id="6" name="Content Placeholder 2"/>
          <p:cNvSpPr txBox="1">
            <a:spLocks/>
          </p:cNvSpPr>
          <p:nvPr/>
        </p:nvSpPr>
        <p:spPr>
          <a:xfrm>
            <a:off x="-688458" y="2781715"/>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5" name="Content Placeholder 2">
            <a:extLst>
              <a:ext uri="{FF2B5EF4-FFF2-40B4-BE49-F238E27FC236}">
                <a16:creationId xmlns:a16="http://schemas.microsoft.com/office/drawing/2014/main" id="{35884265-E5AC-4037-B401-64866FFED76C}"/>
              </a:ext>
            </a:extLst>
          </p:cNvPr>
          <p:cNvSpPr txBox="1">
            <a:spLocks/>
          </p:cNvSpPr>
          <p:nvPr/>
        </p:nvSpPr>
        <p:spPr>
          <a:xfrm>
            <a:off x="0" y="1355891"/>
            <a:ext cx="9042400" cy="3998861"/>
          </a:xfrm>
          <a:prstGeom prst="rect">
            <a:avLst/>
          </a:prstGeom>
          <a:noFill/>
        </p:spPr>
        <p:txBody>
          <a:bodyPr vert="horz" lIns="91440" tIns="45720" rIns="91440" bIns="45720" rtlCol="0">
            <a:no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In summary: RNAseq helps with biological questions. </a:t>
            </a:r>
          </a:p>
          <a:p>
            <a:pPr marL="285750" indent="-285750">
              <a:buFont typeface="Arial" panose="020B0604020202020204" pitchFamily="34" charset="0"/>
              <a:buChar char="•"/>
            </a:pPr>
            <a:r>
              <a:rPr lang="en-GB" sz="2400" dirty="0"/>
              <a:t>A genome assembly without RNAseq is difficult to annotate. RNAseq helps!</a:t>
            </a:r>
          </a:p>
          <a:p>
            <a:pPr marL="285750" indent="-285750">
              <a:buFont typeface="Arial" panose="020B0604020202020204" pitchFamily="34" charset="0"/>
              <a:buChar char="•"/>
            </a:pPr>
            <a:r>
              <a:rPr lang="en-GB" sz="2400" dirty="0"/>
              <a:t>So many applications, just try a google scholar search! </a:t>
            </a:r>
          </a:p>
          <a:p>
            <a:pPr marL="285750" indent="-285750">
              <a:buFont typeface="Arial" panose="020B0604020202020204" pitchFamily="34" charset="0"/>
              <a:buChar char="•"/>
            </a:pPr>
            <a:r>
              <a:rPr lang="en-GB" sz="2400" dirty="0"/>
              <a:t>RNAseq is fun</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The following has a whole load of slides which are related but not specifically RNAseq:</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Tree>
    <p:extLst>
      <p:ext uri="{BB962C8B-B14F-4D97-AF65-F5344CB8AC3E}">
        <p14:creationId xmlns:p14="http://schemas.microsoft.com/office/powerpoint/2010/main" val="2958624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01600" y="254000"/>
            <a:ext cx="889000" cy="1016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101601" y="2782669"/>
            <a:ext cx="9042399" cy="1754326"/>
          </a:xfrm>
        </p:spPr>
        <p:txBody>
          <a:bodyPr/>
          <a:lstStyle/>
          <a:p>
            <a:r>
              <a:rPr lang="en-GB" b="0" dirty="0"/>
              <a:t>This DNA Sequencer Is Cheaper Than an iPhone. Conclusion: I Need to Learn Bioinformatics.</a:t>
            </a:r>
          </a:p>
        </p:txBody>
      </p:sp>
      <p:sp>
        <p:nvSpPr>
          <p:cNvPr id="3" name="Rectangle 2">
            <a:extLst>
              <a:ext uri="{FF2B5EF4-FFF2-40B4-BE49-F238E27FC236}">
                <a16:creationId xmlns:a16="http://schemas.microsoft.com/office/drawing/2014/main" id="{B166B292-445E-4489-80AD-15922F80D702}"/>
              </a:ext>
            </a:extLst>
          </p:cNvPr>
          <p:cNvSpPr/>
          <p:nvPr/>
        </p:nvSpPr>
        <p:spPr>
          <a:xfrm>
            <a:off x="753705" y="4902731"/>
            <a:ext cx="7636590" cy="646331"/>
          </a:xfrm>
          <a:prstGeom prst="rect">
            <a:avLst/>
          </a:prstGeom>
        </p:spPr>
        <p:txBody>
          <a:bodyPr wrap="square">
            <a:spAutoFit/>
          </a:bodyPr>
          <a:lstStyle/>
          <a:p>
            <a:r>
              <a:rPr lang="en-GB" dirty="0">
                <a:hlinkClick r:id="rId2"/>
              </a:rPr>
              <a:t>https://towardsdatascience.com/this-dna-sequencer-is-cheaper-than-an-iphone-conclusion-i-need-to-learn-bioinformatics-7e3d3895812a</a:t>
            </a:r>
            <a:endParaRPr lang="en-GB" dirty="0"/>
          </a:p>
        </p:txBody>
      </p:sp>
    </p:spTree>
    <p:extLst>
      <p:ext uri="{BB962C8B-B14F-4D97-AF65-F5344CB8AC3E}">
        <p14:creationId xmlns:p14="http://schemas.microsoft.com/office/powerpoint/2010/main" val="31567371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479942" y="1502868"/>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3" name="Title 2">
            <a:extLst>
              <a:ext uri="{FF2B5EF4-FFF2-40B4-BE49-F238E27FC236}">
                <a16:creationId xmlns:a16="http://schemas.microsoft.com/office/drawing/2014/main" id="{CD705CB6-AEA5-4642-BE48-73F37584F153}"/>
              </a:ext>
            </a:extLst>
          </p:cNvPr>
          <p:cNvSpPr>
            <a:spLocks noGrp="1"/>
          </p:cNvSpPr>
          <p:nvPr>
            <p:ph type="title"/>
          </p:nvPr>
        </p:nvSpPr>
        <p:spPr/>
        <p:txBody>
          <a:bodyPr/>
          <a:lstStyle/>
          <a:p>
            <a:endParaRPr lang="en-GB"/>
          </a:p>
        </p:txBody>
      </p:sp>
      <p:pic>
        <p:nvPicPr>
          <p:cNvPr id="1026" name="Picture 2" descr="https://miro.medium.com/max/1024/0*NKexXx4kWUWNOorQ.png">
            <a:extLst>
              <a:ext uri="{FF2B5EF4-FFF2-40B4-BE49-F238E27FC236}">
                <a16:creationId xmlns:a16="http://schemas.microsoft.com/office/drawing/2014/main" id="{52B97BAC-AC25-4B8D-9B08-57394C1A1F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3825"/>
            <a:ext cx="9144000" cy="6608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108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479942" y="1502868"/>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pic>
        <p:nvPicPr>
          <p:cNvPr id="5" name="Picture 2" descr="https://miro.medium.com/max/1600/0*CuwHscMBfKEAJwOU.jpg">
            <a:extLst>
              <a:ext uri="{FF2B5EF4-FFF2-40B4-BE49-F238E27FC236}">
                <a16:creationId xmlns:a16="http://schemas.microsoft.com/office/drawing/2014/main" id="{3932CFB4-38A6-487D-A315-416E0F8E2A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85" y="560914"/>
            <a:ext cx="8954932" cy="503714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607CE5C-6FE4-4B68-BEA8-810AA143A787}"/>
              </a:ext>
            </a:extLst>
          </p:cNvPr>
          <p:cNvSpPr/>
          <p:nvPr/>
        </p:nvSpPr>
        <p:spPr>
          <a:xfrm>
            <a:off x="415255" y="5835421"/>
            <a:ext cx="8456896" cy="646331"/>
          </a:xfrm>
          <a:prstGeom prst="rect">
            <a:avLst/>
          </a:prstGeom>
        </p:spPr>
        <p:txBody>
          <a:bodyPr wrap="square">
            <a:spAutoFit/>
          </a:bodyPr>
          <a:lstStyle/>
          <a:p>
            <a:r>
              <a:rPr lang="en-GB" dirty="0">
                <a:latin typeface="medium-content-sans-serif-font"/>
                <a:hlinkClick r:id="rId3"/>
              </a:rPr>
              <a:t>https://www.genome.gov/about-genomics/fact-sheets/Sequencing-Human-Genome-cost</a:t>
            </a:r>
            <a:endParaRPr lang="en-GB" dirty="0"/>
          </a:p>
        </p:txBody>
      </p:sp>
    </p:spTree>
    <p:extLst>
      <p:ext uri="{BB962C8B-B14F-4D97-AF65-F5344CB8AC3E}">
        <p14:creationId xmlns:p14="http://schemas.microsoft.com/office/powerpoint/2010/main" val="1428217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45008" y="34385"/>
            <a:ext cx="7857692" cy="646331"/>
          </a:xfrm>
        </p:spPr>
        <p:txBody>
          <a:bodyPr/>
          <a:lstStyle/>
          <a:p>
            <a:r>
              <a:rPr lang="en-GB" dirty="0"/>
              <a:t>Nanopore</a:t>
            </a:r>
          </a:p>
        </p:txBody>
      </p:sp>
      <p:sp>
        <p:nvSpPr>
          <p:cNvPr id="6" name="Content Placeholder 2"/>
          <p:cNvSpPr txBox="1">
            <a:spLocks/>
          </p:cNvSpPr>
          <p:nvPr/>
        </p:nvSpPr>
        <p:spPr>
          <a:xfrm>
            <a:off x="479942" y="1502868"/>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pic>
        <p:nvPicPr>
          <p:cNvPr id="3074" name="Picture 2" descr="https://miro.medium.com/max/1600/0*Zdz249Z2rDT0V8As.png">
            <a:extLst>
              <a:ext uri="{FF2B5EF4-FFF2-40B4-BE49-F238E27FC236}">
                <a16:creationId xmlns:a16="http://schemas.microsoft.com/office/drawing/2014/main" id="{13F45E56-5391-44AB-A45A-DC6C9D2419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97" y="765175"/>
            <a:ext cx="9144000" cy="6092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6750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miro.medium.com/max/1123/1*rOa8NpaIOKUo70iYpwl1QA.png">
            <a:extLst>
              <a:ext uri="{FF2B5EF4-FFF2-40B4-BE49-F238E27FC236}">
                <a16:creationId xmlns:a16="http://schemas.microsoft.com/office/drawing/2014/main" id="{475C5C12-2192-4142-8443-F80AE21397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066" y="980603"/>
            <a:ext cx="9510447" cy="254107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9DB05ED-B257-4846-89DB-7C4134D81C4B}"/>
              </a:ext>
            </a:extLst>
          </p:cNvPr>
          <p:cNvSpPr/>
          <p:nvPr/>
        </p:nvSpPr>
        <p:spPr>
          <a:xfrm>
            <a:off x="128034" y="4892961"/>
            <a:ext cx="8707047" cy="1200329"/>
          </a:xfrm>
          <a:prstGeom prst="rect">
            <a:avLst/>
          </a:prstGeom>
        </p:spPr>
        <p:txBody>
          <a:bodyPr wrap="square">
            <a:spAutoFit/>
          </a:bodyPr>
          <a:lstStyle/>
          <a:p>
            <a:r>
              <a:rPr lang="en-GB" dirty="0">
                <a:latin typeface="medium-content-sans-serif-font"/>
              </a:rPr>
              <a:t>From Li, Changsheng &amp; Lin, Feng &amp; An, Dong &amp; Wang, </a:t>
            </a:r>
            <a:r>
              <a:rPr lang="en-GB" dirty="0" err="1">
                <a:latin typeface="medium-content-sans-serif-font"/>
              </a:rPr>
              <a:t>Wenqin</a:t>
            </a:r>
            <a:r>
              <a:rPr lang="en-GB" dirty="0">
                <a:latin typeface="medium-content-sans-serif-font"/>
              </a:rPr>
              <a:t> &amp; Huang, </a:t>
            </a:r>
            <a:r>
              <a:rPr lang="en-GB" dirty="0" err="1">
                <a:latin typeface="medium-content-sans-serif-font"/>
              </a:rPr>
              <a:t>Ruidong</a:t>
            </a:r>
            <a:r>
              <a:rPr lang="en-GB" dirty="0">
                <a:latin typeface="medium-content-sans-serif-font"/>
              </a:rPr>
              <a:t>. (2017). Genome Sequencing and Assembly by Long Reads in Plants. Genes. 9. 6. 10.3390/genes9010006. https://www.ncbi.nlm.nih.gov/pubmed/29283420 (note that the price/Gb for Nanopore is probably wrong — see below)</a:t>
            </a:r>
            <a:endParaRPr lang="en-GB" dirty="0"/>
          </a:p>
        </p:txBody>
      </p:sp>
    </p:spTree>
    <p:extLst>
      <p:ext uri="{BB962C8B-B14F-4D97-AF65-F5344CB8AC3E}">
        <p14:creationId xmlns:p14="http://schemas.microsoft.com/office/powerpoint/2010/main" val="531557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1) Eukaryotic Gene Structure</a:t>
            </a:r>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429569"/>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Eukaryotes have complex gene structure which can span MANY thousands of nucleotides</a:t>
            </a:r>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pic>
        <p:nvPicPr>
          <p:cNvPr id="2050" name="Picture 2" descr="Split gene theory - Wikipedia">
            <a:extLst>
              <a:ext uri="{FF2B5EF4-FFF2-40B4-BE49-F238E27FC236}">
                <a16:creationId xmlns:a16="http://schemas.microsoft.com/office/drawing/2014/main" id="{B7A6E97B-53AE-4E5D-80AC-37C0C65B9C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633" y="3156268"/>
            <a:ext cx="5514975" cy="35528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23F611CE-B06A-42D1-8610-28463112C9CE}"/>
              </a:ext>
            </a:extLst>
          </p:cNvPr>
          <p:cNvSpPr/>
          <p:nvPr/>
        </p:nvSpPr>
        <p:spPr>
          <a:xfrm>
            <a:off x="152401" y="3429000"/>
            <a:ext cx="1479232" cy="4571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A6FE1E5F-5C83-4603-98DB-F9B88DCB3D33}"/>
              </a:ext>
            </a:extLst>
          </p:cNvPr>
          <p:cNvSpPr/>
          <p:nvPr/>
        </p:nvSpPr>
        <p:spPr>
          <a:xfrm>
            <a:off x="6406992" y="3444238"/>
            <a:ext cx="1479232" cy="4571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5" name="Straight Arrow Connector 4">
            <a:extLst>
              <a:ext uri="{FF2B5EF4-FFF2-40B4-BE49-F238E27FC236}">
                <a16:creationId xmlns:a16="http://schemas.microsoft.com/office/drawing/2014/main" id="{CCD6FEFB-E066-421D-8071-E1C55E02337C}"/>
              </a:ext>
            </a:extLst>
          </p:cNvPr>
          <p:cNvCxnSpPr/>
          <p:nvPr/>
        </p:nvCxnSpPr>
        <p:spPr>
          <a:xfrm>
            <a:off x="2407920" y="3156268"/>
            <a:ext cx="5384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1877F8FB-8AB8-422D-8AFE-0148FFB7059B}"/>
              </a:ext>
            </a:extLst>
          </p:cNvPr>
          <p:cNvCxnSpPr/>
          <p:nvPr/>
        </p:nvCxnSpPr>
        <p:spPr>
          <a:xfrm flipV="1">
            <a:off x="2407920" y="3156268"/>
            <a:ext cx="0" cy="196532"/>
          </a:xfrm>
          <a:prstGeom prst="line">
            <a:avLst/>
          </a:prstGeom>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BF2E3DE5-EFD4-4A7C-9D3C-49942348D48F}"/>
              </a:ext>
            </a:extLst>
          </p:cNvPr>
          <p:cNvSpPr/>
          <p:nvPr/>
        </p:nvSpPr>
        <p:spPr>
          <a:xfrm>
            <a:off x="5071706" y="6409478"/>
            <a:ext cx="4572000" cy="307777"/>
          </a:xfrm>
          <a:prstGeom prst="rect">
            <a:avLst/>
          </a:prstGeom>
        </p:spPr>
        <p:txBody>
          <a:bodyPr>
            <a:spAutoFit/>
          </a:bodyPr>
          <a:lstStyle/>
          <a:p>
            <a:r>
              <a:rPr lang="en-GB" sz="1400" dirty="0"/>
              <a:t>https://en.wikipedia.org/wiki/Split_gene_theory</a:t>
            </a:r>
          </a:p>
        </p:txBody>
      </p:sp>
      <p:sp>
        <p:nvSpPr>
          <p:cNvPr id="6" name="TextBox 5">
            <a:extLst>
              <a:ext uri="{FF2B5EF4-FFF2-40B4-BE49-F238E27FC236}">
                <a16:creationId xmlns:a16="http://schemas.microsoft.com/office/drawing/2014/main" id="{5526DA85-7FD9-49A8-8DB5-97FF5FC8CCBD}"/>
              </a:ext>
            </a:extLst>
          </p:cNvPr>
          <p:cNvSpPr txBox="1"/>
          <p:nvPr/>
        </p:nvSpPr>
        <p:spPr>
          <a:xfrm>
            <a:off x="2032000" y="2499360"/>
            <a:ext cx="914400" cy="369332"/>
          </a:xfrm>
          <a:prstGeom prst="rect">
            <a:avLst/>
          </a:prstGeom>
          <a:noFill/>
        </p:spPr>
        <p:txBody>
          <a:bodyPr wrap="square" rtlCol="0">
            <a:spAutoFit/>
          </a:bodyPr>
          <a:lstStyle/>
          <a:p>
            <a:r>
              <a:rPr lang="en-GB" dirty="0"/>
              <a:t>start</a:t>
            </a:r>
          </a:p>
        </p:txBody>
      </p:sp>
      <p:sp>
        <p:nvSpPr>
          <p:cNvPr id="12" name="TextBox 11">
            <a:extLst>
              <a:ext uri="{FF2B5EF4-FFF2-40B4-BE49-F238E27FC236}">
                <a16:creationId xmlns:a16="http://schemas.microsoft.com/office/drawing/2014/main" id="{30678C7A-C2E6-4B3E-97FA-5308630F38AF}"/>
              </a:ext>
            </a:extLst>
          </p:cNvPr>
          <p:cNvSpPr txBox="1"/>
          <p:nvPr/>
        </p:nvSpPr>
        <p:spPr>
          <a:xfrm>
            <a:off x="5283202" y="2546746"/>
            <a:ext cx="914400" cy="369332"/>
          </a:xfrm>
          <a:prstGeom prst="rect">
            <a:avLst/>
          </a:prstGeom>
          <a:noFill/>
        </p:spPr>
        <p:txBody>
          <a:bodyPr wrap="square" rtlCol="0">
            <a:spAutoFit/>
          </a:bodyPr>
          <a:lstStyle/>
          <a:p>
            <a:r>
              <a:rPr lang="en-GB" dirty="0"/>
              <a:t>end</a:t>
            </a:r>
          </a:p>
        </p:txBody>
      </p:sp>
      <p:sp>
        <p:nvSpPr>
          <p:cNvPr id="11" name="TextBox 10">
            <a:extLst>
              <a:ext uri="{FF2B5EF4-FFF2-40B4-BE49-F238E27FC236}">
                <a16:creationId xmlns:a16="http://schemas.microsoft.com/office/drawing/2014/main" id="{66051B5F-8B08-4B17-9199-79FB271359EF}"/>
              </a:ext>
            </a:extLst>
          </p:cNvPr>
          <p:cNvSpPr txBox="1"/>
          <p:nvPr/>
        </p:nvSpPr>
        <p:spPr>
          <a:xfrm>
            <a:off x="6197602" y="4386931"/>
            <a:ext cx="2692398" cy="1754326"/>
          </a:xfrm>
          <a:prstGeom prst="rect">
            <a:avLst/>
          </a:prstGeom>
          <a:noFill/>
        </p:spPr>
        <p:txBody>
          <a:bodyPr wrap="square" rtlCol="0">
            <a:spAutoFit/>
          </a:bodyPr>
          <a:lstStyle/>
          <a:p>
            <a:r>
              <a:rPr lang="en-GB" b="1" dirty="0"/>
              <a:t>Many different splicing patterns of the exons happen. E.g. 1,3,4 or 1,4 or 1,2,4. … 1,2,3,4</a:t>
            </a:r>
          </a:p>
          <a:p>
            <a:r>
              <a:rPr lang="en-GB" b="1" dirty="0"/>
              <a:t>Or even 2,3,4 if an alternative start is present</a:t>
            </a:r>
          </a:p>
        </p:txBody>
      </p:sp>
      <p:cxnSp>
        <p:nvCxnSpPr>
          <p:cNvPr id="14" name="Straight Connector 13">
            <a:extLst>
              <a:ext uri="{FF2B5EF4-FFF2-40B4-BE49-F238E27FC236}">
                <a16:creationId xmlns:a16="http://schemas.microsoft.com/office/drawing/2014/main" id="{11EFBDB7-9A2C-48C2-AC29-E9A94C53C04A}"/>
              </a:ext>
            </a:extLst>
          </p:cNvPr>
          <p:cNvCxnSpPr/>
          <p:nvPr/>
        </p:nvCxnSpPr>
        <p:spPr>
          <a:xfrm>
            <a:off x="5588000" y="3058160"/>
            <a:ext cx="0" cy="29464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56833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612932C-6A3D-4F82-86CE-23CEFD6AFE5F}"/>
              </a:ext>
            </a:extLst>
          </p:cNvPr>
          <p:cNvSpPr>
            <a:spLocks noGrp="1"/>
          </p:cNvSpPr>
          <p:nvPr>
            <p:ph type="title"/>
          </p:nvPr>
        </p:nvSpPr>
        <p:spPr/>
        <p:txBody>
          <a:bodyPr/>
          <a:lstStyle/>
          <a:p>
            <a:endParaRPr lang="en-GB"/>
          </a:p>
        </p:txBody>
      </p:sp>
      <p:pic>
        <p:nvPicPr>
          <p:cNvPr id="5122" name="Picture 2" descr="https://miro.medium.com/max/1343/1*kCQd5nlS_EZ5chNnQ1G0pg.png">
            <a:extLst>
              <a:ext uri="{FF2B5EF4-FFF2-40B4-BE49-F238E27FC236}">
                <a16:creationId xmlns:a16="http://schemas.microsoft.com/office/drawing/2014/main" id="{9CF94792-6A83-4C55-AABB-6FB1BFC00D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98563"/>
            <a:ext cx="9144000" cy="4459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618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1) Eukaryotic Gene Structure</a:t>
            </a:r>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429569"/>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The final, spliced product which only contains the coding sequence is sent for sequencing. This is directly relevant to the protein sequence. </a:t>
            </a:r>
          </a:p>
          <a:p>
            <a:pPr marL="285750" indent="-285750">
              <a:buFont typeface="Arial" panose="020B0604020202020204" pitchFamily="34" charset="0"/>
              <a:buChar char="•"/>
            </a:pPr>
            <a:r>
              <a:rPr lang="en-GB" sz="2400" dirty="0"/>
              <a:t>Thus, a MUCH smaller amount of data to deal with</a:t>
            </a:r>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pic>
        <p:nvPicPr>
          <p:cNvPr id="2050" name="Picture 2" descr="Split gene theory - Wikipedia">
            <a:extLst>
              <a:ext uri="{FF2B5EF4-FFF2-40B4-BE49-F238E27FC236}">
                <a16:creationId xmlns:a16="http://schemas.microsoft.com/office/drawing/2014/main" id="{B7A6E97B-53AE-4E5D-80AC-37C0C65B9C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52401" y="3235960"/>
            <a:ext cx="8259156" cy="304256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2244259E-DE65-45E7-AAA5-A1A65E8B1192}"/>
              </a:ext>
            </a:extLst>
          </p:cNvPr>
          <p:cNvSpPr/>
          <p:nvPr/>
        </p:nvSpPr>
        <p:spPr>
          <a:xfrm>
            <a:off x="5071706" y="6409478"/>
            <a:ext cx="4572000" cy="307777"/>
          </a:xfrm>
          <a:prstGeom prst="rect">
            <a:avLst/>
          </a:prstGeom>
        </p:spPr>
        <p:txBody>
          <a:bodyPr>
            <a:spAutoFit/>
          </a:bodyPr>
          <a:lstStyle/>
          <a:p>
            <a:r>
              <a:rPr lang="en-GB" sz="1400" dirty="0"/>
              <a:t>https://en.wikipedia.org/wiki/Split_gene_theory</a:t>
            </a:r>
          </a:p>
        </p:txBody>
      </p:sp>
      <p:sp>
        <p:nvSpPr>
          <p:cNvPr id="7" name="TextBox 6">
            <a:extLst>
              <a:ext uri="{FF2B5EF4-FFF2-40B4-BE49-F238E27FC236}">
                <a16:creationId xmlns:a16="http://schemas.microsoft.com/office/drawing/2014/main" id="{F1EB2DD9-792A-4A77-8ECA-E87B838D9DD0}"/>
              </a:ext>
            </a:extLst>
          </p:cNvPr>
          <p:cNvSpPr txBox="1"/>
          <p:nvPr/>
        </p:nvSpPr>
        <p:spPr>
          <a:xfrm>
            <a:off x="1838960" y="3299313"/>
            <a:ext cx="914400" cy="369332"/>
          </a:xfrm>
          <a:prstGeom prst="rect">
            <a:avLst/>
          </a:prstGeom>
          <a:noFill/>
        </p:spPr>
        <p:txBody>
          <a:bodyPr wrap="square" rtlCol="0">
            <a:spAutoFit/>
          </a:bodyPr>
          <a:lstStyle/>
          <a:p>
            <a:r>
              <a:rPr lang="en-GB" dirty="0"/>
              <a:t>start</a:t>
            </a:r>
          </a:p>
        </p:txBody>
      </p:sp>
      <p:sp>
        <p:nvSpPr>
          <p:cNvPr id="10" name="TextBox 9">
            <a:extLst>
              <a:ext uri="{FF2B5EF4-FFF2-40B4-BE49-F238E27FC236}">
                <a16:creationId xmlns:a16="http://schemas.microsoft.com/office/drawing/2014/main" id="{233CB8A0-3DB6-4D96-AC48-7490BC2C0C2C}"/>
              </a:ext>
            </a:extLst>
          </p:cNvPr>
          <p:cNvSpPr txBox="1"/>
          <p:nvPr/>
        </p:nvSpPr>
        <p:spPr>
          <a:xfrm>
            <a:off x="5090162" y="3346699"/>
            <a:ext cx="914400" cy="369332"/>
          </a:xfrm>
          <a:prstGeom prst="rect">
            <a:avLst/>
          </a:prstGeom>
          <a:noFill/>
        </p:spPr>
        <p:txBody>
          <a:bodyPr wrap="square" rtlCol="0">
            <a:spAutoFit/>
          </a:bodyPr>
          <a:lstStyle/>
          <a:p>
            <a:r>
              <a:rPr lang="en-GB" dirty="0"/>
              <a:t>end</a:t>
            </a:r>
          </a:p>
        </p:txBody>
      </p:sp>
    </p:spTree>
    <p:extLst>
      <p:ext uri="{BB962C8B-B14F-4D97-AF65-F5344CB8AC3E}">
        <p14:creationId xmlns:p14="http://schemas.microsoft.com/office/powerpoint/2010/main" val="2094351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Overview</a:t>
            </a:r>
          </a:p>
        </p:txBody>
      </p:sp>
      <p:sp>
        <p:nvSpPr>
          <p:cNvPr id="6" name="Content Placeholder 2"/>
          <p:cNvSpPr txBox="1">
            <a:spLocks/>
          </p:cNvSpPr>
          <p:nvPr/>
        </p:nvSpPr>
        <p:spPr>
          <a:xfrm>
            <a:off x="479942" y="1502868"/>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683481"/>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solidFill>
                  <a:schemeClr val="bg2"/>
                </a:solidFill>
              </a:rPr>
              <a:t>1: Gene structure</a:t>
            </a:r>
          </a:p>
          <a:p>
            <a:pPr marL="285750" indent="-285750">
              <a:buFont typeface="Arial" panose="020B0604020202020204" pitchFamily="34" charset="0"/>
              <a:buChar char="•"/>
            </a:pPr>
            <a:r>
              <a:rPr lang="en-GB" sz="2400" b="1" dirty="0"/>
              <a:t>2: History (EST sequencing – Sanger) - brief. </a:t>
            </a:r>
          </a:p>
          <a:p>
            <a:pPr marL="285750" indent="-285750">
              <a:buFont typeface="Arial" panose="020B0604020202020204" pitchFamily="34" charset="0"/>
              <a:buChar char="•"/>
            </a:pPr>
            <a:r>
              <a:rPr lang="en-GB" sz="2400" b="1" dirty="0"/>
              <a:t>3: Illumina</a:t>
            </a:r>
          </a:p>
          <a:p>
            <a:pPr marL="285750" indent="-285750">
              <a:buFont typeface="Arial" panose="020B0604020202020204" pitchFamily="34" charset="0"/>
              <a:buChar char="•"/>
            </a:pPr>
            <a:r>
              <a:rPr lang="en-GB" sz="2400" dirty="0"/>
              <a:t>4: Biological reps</a:t>
            </a:r>
          </a:p>
          <a:p>
            <a:pPr marL="285750" indent="-285750">
              <a:buFont typeface="Arial" panose="020B0604020202020204" pitchFamily="34" charset="0"/>
              <a:buChar char="•"/>
            </a:pPr>
            <a:r>
              <a:rPr lang="en-GB" sz="2400" dirty="0"/>
              <a:t>5: Differential expression between conditions</a:t>
            </a:r>
          </a:p>
          <a:p>
            <a:pPr marL="285750" indent="-285750">
              <a:buFont typeface="Arial" panose="020B0604020202020204" pitchFamily="34" charset="0"/>
              <a:buChar char="•"/>
            </a:pPr>
            <a:r>
              <a:rPr lang="en-GB" sz="2400" dirty="0"/>
              <a:t>6: RNAseq as a guide for gene calls</a:t>
            </a:r>
          </a:p>
          <a:p>
            <a:pPr marL="285750" indent="-285750">
              <a:buFont typeface="Arial" panose="020B0604020202020204" pitchFamily="34" charset="0"/>
              <a:buChar char="•"/>
            </a:pPr>
            <a:r>
              <a:rPr lang="en-GB" sz="2400" dirty="0"/>
              <a:t>7: Nanopore and PacBio (long read) RNAseq – holy grail?</a:t>
            </a:r>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Tree>
    <p:extLst>
      <p:ext uri="{BB962C8B-B14F-4D97-AF65-F5344CB8AC3E}">
        <p14:creationId xmlns:p14="http://schemas.microsoft.com/office/powerpoint/2010/main" val="2214049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P spid="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1200329"/>
          </a:xfrm>
        </p:spPr>
        <p:txBody>
          <a:bodyPr/>
          <a:lstStyle/>
          <a:p>
            <a:r>
              <a:rPr lang="en-GB" dirty="0"/>
              <a:t>2) EST sequencing: Old, not really done now</a:t>
            </a:r>
          </a:p>
        </p:txBody>
      </p:sp>
      <p:sp>
        <p:nvSpPr>
          <p:cNvPr id="6" name="Content Placeholder 2"/>
          <p:cNvSpPr txBox="1">
            <a:spLocks/>
          </p:cNvSpPr>
          <p:nvPr/>
        </p:nvSpPr>
        <p:spPr>
          <a:xfrm>
            <a:off x="479942" y="1502868"/>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683481"/>
            <a:ext cx="9042400" cy="3998861"/>
          </a:xfrm>
          <a:prstGeom prst="rect">
            <a:avLst/>
          </a:prstGeom>
          <a:noFill/>
        </p:spPr>
        <p:txBody>
          <a:bodyPr vert="horz" lIns="91440" tIns="45720" rIns="91440" bIns="45720" rtlCol="0">
            <a:normAutofit fontScale="92500" lnSpcReduction="10000"/>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b="1" dirty="0"/>
              <a:t>Sanger sequencing </a:t>
            </a:r>
            <a:r>
              <a:rPr lang="en-GB" sz="2400" dirty="0"/>
              <a:t>: RNA extraction -&gt; cDNA -&gt; Sanger sequencing</a:t>
            </a:r>
          </a:p>
          <a:p>
            <a:pPr marL="285750" indent="-285750">
              <a:buFont typeface="Arial" panose="020B0604020202020204" pitchFamily="34" charset="0"/>
              <a:buChar char="•"/>
            </a:pPr>
            <a:r>
              <a:rPr lang="en-GB" sz="2400" dirty="0"/>
              <a:t>Very accurate, long reads. But VERY expensive and very low output</a:t>
            </a:r>
          </a:p>
          <a:p>
            <a:pPr marL="285750" indent="-285750">
              <a:buFont typeface="Arial" panose="020B0604020202020204" pitchFamily="34" charset="0"/>
              <a:buChar char="•"/>
            </a:pPr>
            <a:r>
              <a:rPr lang="en-GB" sz="2400" b="1" dirty="0"/>
              <a:t>To cover a transcriptome</a:t>
            </a:r>
            <a:r>
              <a:rPr lang="en-GB" sz="2400" dirty="0"/>
              <a:t>: 20,000 genes. Most genes multi exon, therefore many transcripts variants =  football player wages. </a:t>
            </a:r>
          </a:p>
          <a:p>
            <a:pPr marL="285750" indent="-285750">
              <a:buFont typeface="Arial" panose="020B0604020202020204" pitchFamily="34" charset="0"/>
              <a:buChar char="•"/>
            </a:pPr>
            <a:r>
              <a:rPr lang="en-GB" sz="2400" b="1" dirty="0"/>
              <a:t>Micro arrays: </a:t>
            </a:r>
            <a:r>
              <a:rPr lang="en-GB" sz="2400" dirty="0"/>
              <a:t>This is now an outdated tool which measures fluorescence when “something/ RNA” bind to known spot containing DNA on a slide. Be aware it exists. Read more:</a:t>
            </a:r>
          </a:p>
          <a:p>
            <a:pPr marL="285750" indent="-285750">
              <a:buFont typeface="Arial" panose="020B0604020202020204" pitchFamily="34" charset="0"/>
              <a:buChar char="•"/>
            </a:pPr>
            <a:r>
              <a:rPr lang="en-GB" sz="1700" dirty="0" err="1"/>
              <a:t>Hrdlickova</a:t>
            </a:r>
            <a:r>
              <a:rPr lang="en-GB" sz="1700" dirty="0"/>
              <a:t>, R., </a:t>
            </a:r>
            <a:r>
              <a:rPr lang="en-GB" sz="1700" dirty="0" err="1"/>
              <a:t>Toloue</a:t>
            </a:r>
            <a:r>
              <a:rPr lang="en-GB" sz="1700" dirty="0"/>
              <a:t>, M. and Tian, B., 2017. RNA‐</a:t>
            </a:r>
            <a:r>
              <a:rPr lang="en-GB" sz="1700" dirty="0" err="1"/>
              <a:t>Seq</a:t>
            </a:r>
            <a:r>
              <a:rPr lang="en-GB" sz="1700" dirty="0"/>
              <a:t> methods for transcriptome analysis. </a:t>
            </a:r>
            <a:r>
              <a:rPr lang="en-GB" sz="1700" i="1" dirty="0"/>
              <a:t>Wiley Interdisciplinary Reviews: RNA</a:t>
            </a:r>
            <a:r>
              <a:rPr lang="en-GB" sz="1700" dirty="0"/>
              <a:t>, </a:t>
            </a:r>
            <a:r>
              <a:rPr lang="en-GB" sz="1700" i="1" dirty="0"/>
              <a:t>8</a:t>
            </a:r>
            <a:r>
              <a:rPr lang="en-GB" sz="1700" dirty="0"/>
              <a:t>(1), p.e1364.</a:t>
            </a:r>
          </a:p>
          <a:p>
            <a:pPr marL="285750" indent="-285750">
              <a:buFont typeface="Arial" panose="020B0604020202020204" pitchFamily="34" charset="0"/>
              <a:buChar char="•"/>
            </a:pPr>
            <a:r>
              <a:rPr lang="en-GB" sz="2400" dirty="0"/>
              <a:t> </a:t>
            </a:r>
            <a:r>
              <a:rPr lang="en-GB" sz="1400" dirty="0">
                <a:hlinkClick r:id="rId2"/>
              </a:rPr>
              <a:t>https://www.nature.com/scitable/definition/microarray-202/#:~:text=A%20microarray%20is%20a%20laboratory,genes%20at%20the%20same%20time.&amp;text=The%20DNA%20molecules%20attached%20to,by%20a%20group%20of%20genes</a:t>
            </a:r>
            <a:r>
              <a:rPr lang="en-GB" sz="1400" dirty="0"/>
              <a:t>.</a:t>
            </a:r>
          </a:p>
          <a:p>
            <a:pPr marL="285750" indent="-285750">
              <a:buFont typeface="Arial" panose="020B0604020202020204" pitchFamily="34" charset="0"/>
              <a:buChar char="•"/>
            </a:pPr>
            <a:r>
              <a:rPr lang="en-GB" sz="1400" dirty="0"/>
              <a:t> </a:t>
            </a:r>
            <a:r>
              <a:rPr lang="en-GB" sz="1400" dirty="0">
                <a:hlinkClick r:id="rId3"/>
              </a:rPr>
              <a:t>https://www.frontiersin.org/articles/10.3389/fgene.2018.00636/full</a:t>
            </a:r>
            <a:r>
              <a:rPr lang="en-GB" sz="1400" dirty="0"/>
              <a:t>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Tree>
    <p:extLst>
      <p:ext uri="{BB962C8B-B14F-4D97-AF65-F5344CB8AC3E}">
        <p14:creationId xmlns:p14="http://schemas.microsoft.com/office/powerpoint/2010/main" val="3519840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P spid="9"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3) Illumina came along – yay!!</a:t>
            </a:r>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335138"/>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b="1" dirty="0"/>
              <a:t>Lib prep</a:t>
            </a:r>
            <a:r>
              <a:rPr lang="en-GB" sz="2400" dirty="0"/>
              <a:t>: You have heard some details about library prep, but the important thing here is double poly AAA selection, thus purifying mRNA – poly AAA tail (versus DNA contamination and ribosomal RNA). </a:t>
            </a:r>
          </a:p>
          <a:p>
            <a:pPr marL="285750" indent="-285750">
              <a:buFont typeface="Arial" panose="020B0604020202020204" pitchFamily="34" charset="0"/>
              <a:buChar char="•"/>
            </a:pPr>
            <a:r>
              <a:rPr lang="en-GB" sz="2400" b="1" dirty="0"/>
              <a:t>Huge amount of short accurate reads. = GOOD</a:t>
            </a:r>
            <a:r>
              <a:rPr lang="en-GB" sz="2400" dirty="0"/>
              <a:t>. Can now cover the transcriptome. (100 million reads per run can be achieved)</a:t>
            </a:r>
          </a:p>
          <a:p>
            <a:pPr marL="285750" indent="-285750">
              <a:buFont typeface="Arial" panose="020B0604020202020204" pitchFamily="34" charset="0"/>
              <a:buChar char="•"/>
            </a:pPr>
            <a:r>
              <a:rPr lang="en-GB" sz="2400" b="1" dirty="0"/>
              <a:t>So much data = problem! </a:t>
            </a:r>
            <a:r>
              <a:rPr lang="en-GB" sz="2400" dirty="0"/>
              <a:t>(.. what you want to do with it)</a:t>
            </a:r>
          </a:p>
          <a:p>
            <a:pPr marL="285750" indent="-285750">
              <a:buFont typeface="Arial" panose="020B0604020202020204" pitchFamily="34" charset="0"/>
              <a:buChar char="•"/>
            </a:pPr>
            <a:r>
              <a:rPr lang="en-GB" sz="1400" i="1" dirty="0">
                <a:hlinkClick r:id="rId2"/>
              </a:rPr>
              <a:t>https://emea.illumina.com/content/dam/illumina-marketing/documents/products/illumina_sequencing_introduction.pdf</a:t>
            </a:r>
            <a:r>
              <a:rPr lang="en-GB" sz="1400" i="1" dirty="0"/>
              <a:t> </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pic>
        <p:nvPicPr>
          <p:cNvPr id="1028" name="Picture 4" descr="HiSeq 2500 System">
            <a:extLst>
              <a:ext uri="{FF2B5EF4-FFF2-40B4-BE49-F238E27FC236}">
                <a16:creationId xmlns:a16="http://schemas.microsoft.com/office/drawing/2014/main" id="{04A4AD61-DDED-4C46-9401-36C86D7F07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814" y="4456315"/>
            <a:ext cx="2830653" cy="245205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DEA718C-1998-4792-8DE0-012977AC9A5E}"/>
              </a:ext>
            </a:extLst>
          </p:cNvPr>
          <p:cNvSpPr/>
          <p:nvPr/>
        </p:nvSpPr>
        <p:spPr>
          <a:xfrm>
            <a:off x="3209467" y="6009890"/>
            <a:ext cx="5781040" cy="646331"/>
          </a:xfrm>
          <a:prstGeom prst="rect">
            <a:avLst/>
          </a:prstGeom>
        </p:spPr>
        <p:txBody>
          <a:bodyPr wrap="square">
            <a:spAutoFit/>
          </a:bodyPr>
          <a:lstStyle/>
          <a:p>
            <a:r>
              <a:rPr lang="en-GB" dirty="0"/>
              <a:t>https://www.illumina.com/systems/sequencing-platforms/hiseq-2500.html</a:t>
            </a:r>
          </a:p>
        </p:txBody>
      </p:sp>
    </p:spTree>
    <p:extLst>
      <p:ext uri="{BB962C8B-B14F-4D97-AF65-F5344CB8AC3E}">
        <p14:creationId xmlns:p14="http://schemas.microsoft.com/office/powerpoint/2010/main" val="3880179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7610</TotalTime>
  <Words>3852</Words>
  <Application>Microsoft Office PowerPoint</Application>
  <PresentationFormat>On-screen Show (4:3)</PresentationFormat>
  <Paragraphs>274</Paragraphs>
  <Slides>50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Arial</vt:lpstr>
      <vt:lpstr>Calibri</vt:lpstr>
      <vt:lpstr>medium-content-sans-serif-font</vt:lpstr>
      <vt:lpstr>Office Theme</vt:lpstr>
      <vt:lpstr>Transcriptomics  RNA sequencing  University of St Andrews Bioinformatic Unit (StABU) - Peter Thorpe</vt:lpstr>
      <vt:lpstr>Overview</vt:lpstr>
      <vt:lpstr>1) Eukaryotic Gene Structure</vt:lpstr>
      <vt:lpstr>1) Eukaryotic Gene Structure</vt:lpstr>
      <vt:lpstr>1) Eukaryotic Gene Structure</vt:lpstr>
      <vt:lpstr>1) Eukaryotic Gene Structure</vt:lpstr>
      <vt:lpstr>Overview</vt:lpstr>
      <vt:lpstr>2) EST sequencing: Old, not really done now</vt:lpstr>
      <vt:lpstr>3) Illumina came along – yay!!</vt:lpstr>
      <vt:lpstr>3) Sequencing comparisons</vt:lpstr>
      <vt:lpstr>PowerPoint Presentation</vt:lpstr>
      <vt:lpstr>3) Illumina: RNAseq data</vt:lpstr>
      <vt:lpstr>Overview</vt:lpstr>
      <vt:lpstr>4) Biological replicas</vt:lpstr>
      <vt:lpstr>4) Quantify gene expression: Splice aware aligner</vt:lpstr>
      <vt:lpstr>4) Quantify gene expression: quasi mapping</vt:lpstr>
      <vt:lpstr>4) Normalisation of technical bias</vt:lpstr>
      <vt:lpstr>4) Normalisation of gene expression</vt:lpstr>
      <vt:lpstr>Overview</vt:lpstr>
      <vt:lpstr>5) What is differential expression</vt:lpstr>
      <vt:lpstr>5) What is differential expression</vt:lpstr>
      <vt:lpstr>5) Quality control before DE</vt:lpstr>
      <vt:lpstr>5) Quality control before DE</vt:lpstr>
      <vt:lpstr>5) Quality control before DE</vt:lpstr>
      <vt:lpstr>RNAseq (3 biological reps): Differential expression: “heads” vs “bodies”</vt:lpstr>
      <vt:lpstr>5) Simple example: Differential gene expression</vt:lpstr>
      <vt:lpstr>5) Differential gene expression</vt:lpstr>
      <vt:lpstr>5) More complex: Differential gene expression</vt:lpstr>
      <vt:lpstr>5) Differential gene expression</vt:lpstr>
      <vt:lpstr>5) Differential gene expression</vt:lpstr>
      <vt:lpstr>5) Differential gene expression: Gene Ontology (GO)  enrichment of DE genes</vt:lpstr>
      <vt:lpstr>5) Differential exon expression</vt:lpstr>
      <vt:lpstr>Overview</vt:lpstr>
      <vt:lpstr>Oops: RNAseq DE without a genome</vt:lpstr>
      <vt:lpstr>Overview</vt:lpstr>
      <vt:lpstr>6) RNAseq to guide gene predictions</vt:lpstr>
      <vt:lpstr>Overview</vt:lpstr>
      <vt:lpstr>7) Long read RNAseq</vt:lpstr>
      <vt:lpstr>7) Long read RNAseq: Indels</vt:lpstr>
      <vt:lpstr>Overview</vt:lpstr>
      <vt:lpstr>Application of RNAseq data: lot more than just these</vt:lpstr>
      <vt:lpstr>Site specific selective pressure</vt:lpstr>
      <vt:lpstr>RNAseq cov: syntenic genes in red</vt:lpstr>
      <vt:lpstr>THE END!!!!!!</vt:lpstr>
      <vt:lpstr>This DNA Sequencer Is Cheaper Than an iPhone. Conclusion: I Need to Learn Bioinformatics.</vt:lpstr>
      <vt:lpstr>PowerPoint Presentation</vt:lpstr>
      <vt:lpstr>PowerPoint Presentation</vt:lpstr>
      <vt:lpstr>Nanopore</vt:lpstr>
      <vt:lpstr>PowerPoint Presentation</vt:lpstr>
      <vt:lpstr>PowerPoint Presentation</vt:lpstr>
    </vt:vector>
  </TitlesOfParts>
  <Company>SCRI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Clare Morton</dc:creator>
  <cp:lastModifiedBy>Peter Thorpe</cp:lastModifiedBy>
  <cp:revision>635</cp:revision>
  <cp:lastPrinted>2016-07-15T14:37:58Z</cp:lastPrinted>
  <dcterms:created xsi:type="dcterms:W3CDTF">2013-10-11T15:07:27Z</dcterms:created>
  <dcterms:modified xsi:type="dcterms:W3CDTF">2020-10-26T09:35:21Z</dcterms:modified>
</cp:coreProperties>
</file>